
<file path=[Content_Types].xml><?xml version="1.0" encoding="utf-8"?>
<Types xmlns="http://schemas.openxmlformats.org/package/2006/content-types">
  <Override PartName="/ppt/slideLayouts/slideLayout39.xml" ContentType="application/vnd.openxmlformats-officedocument.presentationml.slideLayout+xml"/>
  <Override PartName="/ppt/diagrams/drawing2.xml" ContentType="application/vnd.ms-office.drawingml.diagramDrawing+xml"/>
  <Override PartName="/customXml/itemProps1.xml" ContentType="application/vnd.openxmlformats-officedocument.customXmlProperties+xml"/>
  <Override PartName="/ppt/slides/slide4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40.xml" ContentType="application/vnd.openxmlformats-officedocument.presentationml.slideLayout+xml"/>
  <Override PartName="/ppt/diagrams/layout5.xml" ContentType="application/vnd.openxmlformats-officedocument.drawingml.diagramLayout+xml"/>
  <Override PartName="/docProps/custom.xml" ContentType="application/vnd.openxmlformats-officedocument.custom-properties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colors4.xml" ContentType="application/vnd.openxmlformats-officedocument.drawingml.diagramColors+xml"/>
  <Override PartName="/ppt/diagrams/drawing5.xml" ContentType="application/vnd.ms-office.drawingml.diagramDrawing+xml"/>
  <Override PartName="/customXml/itemProps2.xml" ContentType="application/vnd.openxmlformats-officedocument.customXml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Default Extension="png" ContentType="image/png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diagrams/colors2.xml" ContentType="application/vnd.openxmlformats-officedocument.drawingml.diagramColors+xml"/>
  <Override PartName="/ppt/diagrams/drawing3.xml" ContentType="application/vnd.ms-office.drawingml.diagramDrawing+xml"/>
  <Override PartName="/ppt/diagrams/quickStyle5.xml" ContentType="application/vnd.openxmlformats-officedocument.drawingml.diagramStyl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Default Extension="jpeg" ContentType="image/jpeg"/>
  <Override PartName="/ppt/slideLayouts/slideLayout34.xml" ContentType="application/vnd.openxmlformats-officedocument.presentationml.slideLayout+xml"/>
  <Override PartName="/ppt/diagrams/quickStyle1.xml" ContentType="application/vnd.openxmlformats-officedocument.drawingml.diagramStyle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Default Extension="wav" ContentType="audio/wav"/>
  <Override PartName="/ppt/slideLayouts/slideLayout32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diagrams/layout4.xml" ContentType="application/vnd.openxmlformats-officedocument.drawingml.diagramLayout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data5.xml" ContentType="application/vnd.openxmlformats-officedocument.drawingml.diagramData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customXml/itemProps3.xml" ContentType="application/vnd.openxmlformats-officedocument.customXml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687" r:id="rId4"/>
    <p:sldMasterId id="2147483700" r:id="rId5"/>
  </p:sldMasterIdLst>
  <p:notesMasterIdLst>
    <p:notesMasterId r:id="rId20"/>
  </p:notesMasterIdLst>
  <p:handoutMasterIdLst>
    <p:handoutMasterId r:id="rId21"/>
  </p:handoutMasterIdLst>
  <p:sldIdLst>
    <p:sldId id="256" r:id="rId6"/>
    <p:sldId id="440" r:id="rId7"/>
    <p:sldId id="442" r:id="rId8"/>
    <p:sldId id="398" r:id="rId9"/>
    <p:sldId id="350" r:id="rId10"/>
    <p:sldId id="446" r:id="rId11"/>
    <p:sldId id="365" r:id="rId12"/>
    <p:sldId id="436" r:id="rId13"/>
    <p:sldId id="445" r:id="rId14"/>
    <p:sldId id="426" r:id="rId15"/>
    <p:sldId id="444" r:id="rId16"/>
    <p:sldId id="443" r:id="rId17"/>
    <p:sldId id="286" r:id="rId18"/>
    <p:sldId id="439" r:id="rId19"/>
  </p:sldIdLst>
  <p:sldSz cx="9144000" cy="6858000" type="screen4x3"/>
  <p:notesSz cx="6858000" cy="9144000"/>
  <p:embeddedFontLst>
    <p:embeddedFont>
      <p:font typeface="Arial Black" pitchFamily="34" charset="0"/>
      <p:bold r:id="rId22"/>
    </p:embeddedFont>
    <p:embeddedFont>
      <p:font typeface="Avenir Next Cyr" charset="-52"/>
      <p:regular r:id="rId23"/>
      <p:bold r:id="rId24"/>
      <p:italic r:id="rId25"/>
      <p:boldItalic r:id="rId26"/>
    </p:embeddedFont>
    <p:embeddedFont>
      <p:font typeface="Verdana" pitchFamily="34" charset="0"/>
      <p:regular r:id="rId27"/>
      <p:bold r:id="rId28"/>
      <p:italic r:id="rId29"/>
      <p:boldItalic r:id="rId30"/>
    </p:embeddedFont>
    <p:embeddedFont>
      <p:font typeface="Calibri" pitchFamily="34" charset="0"/>
      <p:regular r:id="rId31"/>
      <p:bold r:id="rId32"/>
      <p:italic r:id="rId33"/>
      <p:boldItalic r:id="rId34"/>
    </p:embeddedFont>
    <p:embeddedFont>
      <p:font typeface="MV Boli" pitchFamily="2" charset="0"/>
      <p:regular r:id="rId35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711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3" orient="horz" pos="228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FCD3AA"/>
    <a:srgbClr val="9200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88475" autoAdjust="0"/>
  </p:normalViewPr>
  <p:slideViewPr>
    <p:cSldViewPr showGuides="1">
      <p:cViewPr varScale="1">
        <p:scale>
          <a:sx n="46" d="100"/>
          <a:sy n="46" d="100"/>
        </p:scale>
        <p:origin x="-1140" y="-96"/>
      </p:cViewPr>
      <p:guideLst>
        <p:guide orient="horz" pos="1711"/>
        <p:guide orient="horz" pos="2281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 varScale="1">
        <p:scale>
          <a:sx n="85" d="100"/>
          <a:sy n="85" d="100"/>
        </p:scale>
        <p:origin x="3804" y="84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font" Target="fonts/font5.fntdata"/><Relationship Id="rId39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handoutMaster" Target="handoutMasters/handoutMaster1.xml"/><Relationship Id="rId34" Type="http://schemas.openxmlformats.org/officeDocument/2006/relationships/font" Target="fonts/font13.fntdata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8.fntdata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font" Target="fonts/font10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font" Target="fonts/font14.fntdata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image" Target="../media/image23.pn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image" Target="../media/image26.png"/><Relationship Id="rId4" Type="http://schemas.openxmlformats.org/officeDocument/2006/relationships/image" Target="../media/image29.pn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image" Target="../media/image38.jpe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image" Target="../media/image41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image" Target="../media/image23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image" Target="../media/image26.png"/><Relationship Id="rId4" Type="http://schemas.openxmlformats.org/officeDocument/2006/relationships/image" Target="../media/image29.pn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image" Target="../media/image38.jpe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image" Target="../media/image41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AF9CF05-6B24-4EBD-8CA4-AB79132DCE70}" type="doc">
      <dgm:prSet loTypeId="urn:microsoft.com/office/officeart/2005/8/layout/vList4#1" loCatId="list" qsTypeId="urn:microsoft.com/office/officeart/2005/8/quickstyle/simple4" qsCatId="simple" csTypeId="urn:microsoft.com/office/officeart/2005/8/colors/accent2_5" csCatId="accent2" phldr="1"/>
      <dgm:spPr/>
      <dgm:t>
        <a:bodyPr/>
        <a:lstStyle/>
        <a:p>
          <a:endParaRPr lang="ru-RU"/>
        </a:p>
      </dgm:t>
    </dgm:pt>
    <dgm:pt modelId="{48A4A779-205E-45BE-A65A-53F46C693D06}">
      <dgm:prSet/>
      <dgm:spPr/>
      <dgm:t>
        <a:bodyPr/>
        <a:lstStyle/>
        <a:p>
          <a:pPr rtl="0"/>
          <a:r>
            <a:rPr lang="ru-RU" b="1" dirty="0"/>
            <a:t>Автоматизированных систем управления тепловыми процессами (АСУТП)</a:t>
          </a:r>
          <a:endParaRPr lang="ru-RU" dirty="0"/>
        </a:p>
      </dgm:t>
    </dgm:pt>
    <dgm:pt modelId="{E932A572-B687-4879-A835-3D250C094CD3}" type="parTrans" cxnId="{6BECD525-C940-4577-9201-7BB8981E2549}">
      <dgm:prSet/>
      <dgm:spPr/>
      <dgm:t>
        <a:bodyPr/>
        <a:lstStyle/>
        <a:p>
          <a:endParaRPr lang="ru-RU"/>
        </a:p>
      </dgm:t>
    </dgm:pt>
    <dgm:pt modelId="{7795055A-22C6-466E-933C-FB6F3E2C7242}" type="sibTrans" cxnId="{6BECD525-C940-4577-9201-7BB8981E2549}">
      <dgm:prSet/>
      <dgm:spPr/>
      <dgm:t>
        <a:bodyPr/>
        <a:lstStyle/>
        <a:p>
          <a:endParaRPr lang="ru-RU"/>
        </a:p>
      </dgm:t>
    </dgm:pt>
    <dgm:pt modelId="{A883F0C5-BB38-4C57-A8B2-3EC76B1F5CA6}">
      <dgm:prSet/>
      <dgm:spPr/>
      <dgm:t>
        <a:bodyPr/>
        <a:lstStyle/>
        <a:p>
          <a:pPr rtl="0"/>
          <a:r>
            <a:rPr lang="ru-RU" b="1" dirty="0"/>
            <a:t>Теоретических основ теплотехники </a:t>
          </a:r>
          <a:br>
            <a:rPr lang="ru-RU" b="1" dirty="0"/>
          </a:br>
          <a:r>
            <a:rPr lang="ru-RU" b="1" dirty="0"/>
            <a:t>им. М.П. Вукаловича (ТОТ)</a:t>
          </a:r>
          <a:endParaRPr lang="ru-RU" dirty="0"/>
        </a:p>
      </dgm:t>
    </dgm:pt>
    <dgm:pt modelId="{6E52D1E3-3403-495D-9F43-3E59EDA7FAC6}" type="parTrans" cxnId="{C0F973CF-6E1C-49A7-B86B-1595638568CE}">
      <dgm:prSet/>
      <dgm:spPr/>
      <dgm:t>
        <a:bodyPr/>
        <a:lstStyle/>
        <a:p>
          <a:endParaRPr lang="ru-RU"/>
        </a:p>
      </dgm:t>
    </dgm:pt>
    <dgm:pt modelId="{545E16C6-1534-4C04-AFA5-25F8168FD85F}" type="sibTrans" cxnId="{C0F973CF-6E1C-49A7-B86B-1595638568CE}">
      <dgm:prSet/>
      <dgm:spPr/>
      <dgm:t>
        <a:bodyPr/>
        <a:lstStyle/>
        <a:p>
          <a:endParaRPr lang="ru-RU"/>
        </a:p>
      </dgm:t>
    </dgm:pt>
    <dgm:pt modelId="{FD4AFF67-E2B9-42D4-B450-EB89E367C618}">
      <dgm:prSet/>
      <dgm:spPr/>
      <dgm:t>
        <a:bodyPr/>
        <a:lstStyle/>
        <a:p>
          <a:pPr rtl="0"/>
          <a:r>
            <a:rPr lang="ru-RU" b="1" dirty="0"/>
            <a:t>Тепловых электрических станций (ТЭС)</a:t>
          </a:r>
          <a:endParaRPr lang="ru-RU" dirty="0"/>
        </a:p>
      </dgm:t>
    </dgm:pt>
    <dgm:pt modelId="{DFB667A7-46D5-40CF-9883-09DC9348BCCD}" type="parTrans" cxnId="{24682893-E501-4876-AA00-313EB98A72B0}">
      <dgm:prSet/>
      <dgm:spPr/>
      <dgm:t>
        <a:bodyPr/>
        <a:lstStyle/>
        <a:p>
          <a:endParaRPr lang="ru-RU"/>
        </a:p>
      </dgm:t>
    </dgm:pt>
    <dgm:pt modelId="{8E02480E-48BB-43D4-B9B8-6F7A3C9E8925}" type="sibTrans" cxnId="{24682893-E501-4876-AA00-313EB98A72B0}">
      <dgm:prSet/>
      <dgm:spPr/>
      <dgm:t>
        <a:bodyPr/>
        <a:lstStyle/>
        <a:p>
          <a:endParaRPr lang="ru-RU"/>
        </a:p>
      </dgm:t>
    </dgm:pt>
    <dgm:pt modelId="{150D9249-5583-47F8-9EEA-400AFFBB1668}" type="pres">
      <dgm:prSet presAssocID="{8AF9CF05-6B24-4EBD-8CA4-AB79132DCE70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09C5AFC-DF03-47EB-863D-6AF777FA0B5D}" type="pres">
      <dgm:prSet presAssocID="{48A4A779-205E-45BE-A65A-53F46C693D06}" presName="comp" presStyleCnt="0"/>
      <dgm:spPr/>
    </dgm:pt>
    <dgm:pt modelId="{A98D3C6D-D281-445E-89E3-4877B79C0911}" type="pres">
      <dgm:prSet presAssocID="{48A4A779-205E-45BE-A65A-53F46C693D06}" presName="box" presStyleLbl="node1" presStyleIdx="0" presStyleCnt="3" custLinFactY="-100000" custLinFactNeighborX="16482" custLinFactNeighborY="-127277"/>
      <dgm:spPr/>
      <dgm:t>
        <a:bodyPr/>
        <a:lstStyle/>
        <a:p>
          <a:endParaRPr lang="ru-RU"/>
        </a:p>
      </dgm:t>
    </dgm:pt>
    <dgm:pt modelId="{A5BCDA66-ACEF-42C3-BB47-9AD8D39E15BB}" type="pres">
      <dgm:prSet presAssocID="{48A4A779-205E-45BE-A65A-53F46C693D06}" presName="img" presStyleLbl="fgImgPlace1" presStyleIdx="0" presStyleCnt="3" custScaleX="92154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0768B9B7-79F3-49C4-A9DF-0F6909A1C967}" type="pres">
      <dgm:prSet presAssocID="{48A4A779-205E-45BE-A65A-53F46C693D06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C2CD462-F0DB-4E67-9D49-B696F933C33F}" type="pres">
      <dgm:prSet presAssocID="{7795055A-22C6-466E-933C-FB6F3E2C7242}" presName="spacer" presStyleCnt="0"/>
      <dgm:spPr/>
    </dgm:pt>
    <dgm:pt modelId="{5C3863B2-5572-45BA-830E-779439EE9516}" type="pres">
      <dgm:prSet presAssocID="{A883F0C5-BB38-4C57-A8B2-3EC76B1F5CA6}" presName="comp" presStyleCnt="0"/>
      <dgm:spPr/>
    </dgm:pt>
    <dgm:pt modelId="{D41E5756-6955-449F-B2C0-9DA1294D02E9}" type="pres">
      <dgm:prSet presAssocID="{A883F0C5-BB38-4C57-A8B2-3EC76B1F5CA6}" presName="box" presStyleLbl="node1" presStyleIdx="1" presStyleCnt="3"/>
      <dgm:spPr/>
      <dgm:t>
        <a:bodyPr/>
        <a:lstStyle/>
        <a:p>
          <a:endParaRPr lang="ru-RU"/>
        </a:p>
      </dgm:t>
    </dgm:pt>
    <dgm:pt modelId="{026ECA49-FCC3-4207-A3B6-CAB742CEF06F}" type="pres">
      <dgm:prSet presAssocID="{A883F0C5-BB38-4C57-A8B2-3EC76B1F5CA6}" presName="img" presStyleLbl="fgImgPlace1" presStyleIdx="1" presStyleCnt="3" custScaleX="67404" custScaleY="107460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3FEFAC79-417F-499F-A71B-C089655AE3B8}" type="pres">
      <dgm:prSet presAssocID="{A883F0C5-BB38-4C57-A8B2-3EC76B1F5CA6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FD97F91-F3AE-4375-9712-DBB239ED6D1C}" type="pres">
      <dgm:prSet presAssocID="{545E16C6-1534-4C04-AFA5-25F8168FD85F}" presName="spacer" presStyleCnt="0"/>
      <dgm:spPr/>
    </dgm:pt>
    <dgm:pt modelId="{B1170D4D-E0D6-4E4E-9FB1-E3685CE405A6}" type="pres">
      <dgm:prSet presAssocID="{FD4AFF67-E2B9-42D4-B450-EB89E367C618}" presName="comp" presStyleCnt="0"/>
      <dgm:spPr/>
    </dgm:pt>
    <dgm:pt modelId="{0E50BF26-68CD-40D1-A116-A24C604BC99F}" type="pres">
      <dgm:prSet presAssocID="{FD4AFF67-E2B9-42D4-B450-EB89E367C618}" presName="box" presStyleLbl="node1" presStyleIdx="2" presStyleCnt="3"/>
      <dgm:spPr/>
      <dgm:t>
        <a:bodyPr/>
        <a:lstStyle/>
        <a:p>
          <a:endParaRPr lang="ru-RU"/>
        </a:p>
      </dgm:t>
    </dgm:pt>
    <dgm:pt modelId="{F55E1A6F-786D-4245-AEFB-1CF79745A593}" type="pres">
      <dgm:prSet presAssocID="{FD4AFF67-E2B9-42D4-B450-EB89E367C618}" presName="img" presStyleLbl="fgImgPlace1" presStyleIdx="2" presStyleCnt="3" custScaleX="49648" custScaleY="114337" custLinFactNeighborY="630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41F48691-4098-415D-8D87-53730F34393A}" type="pres">
      <dgm:prSet presAssocID="{FD4AFF67-E2B9-42D4-B450-EB89E367C618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3F612C2-178F-46AF-9BAE-1F7EC982665F}" type="presOf" srcId="{A883F0C5-BB38-4C57-A8B2-3EC76B1F5CA6}" destId="{3FEFAC79-417F-499F-A71B-C089655AE3B8}" srcOrd="1" destOrd="0" presId="urn:microsoft.com/office/officeart/2005/8/layout/vList4#1"/>
    <dgm:cxn modelId="{FC17E801-68B3-4DA0-B684-AEEBFE80F3A2}" type="presOf" srcId="{FD4AFF67-E2B9-42D4-B450-EB89E367C618}" destId="{0E50BF26-68CD-40D1-A116-A24C604BC99F}" srcOrd="0" destOrd="0" presId="urn:microsoft.com/office/officeart/2005/8/layout/vList4#1"/>
    <dgm:cxn modelId="{9B9CFADB-103C-4BCF-8E0B-7F591A30BE71}" type="presOf" srcId="{A883F0C5-BB38-4C57-A8B2-3EC76B1F5CA6}" destId="{D41E5756-6955-449F-B2C0-9DA1294D02E9}" srcOrd="0" destOrd="0" presId="urn:microsoft.com/office/officeart/2005/8/layout/vList4#1"/>
    <dgm:cxn modelId="{30ADD4DB-C113-4224-8FC5-FE93EBD47E19}" type="presOf" srcId="{48A4A779-205E-45BE-A65A-53F46C693D06}" destId="{0768B9B7-79F3-49C4-A9DF-0F6909A1C967}" srcOrd="1" destOrd="0" presId="urn:microsoft.com/office/officeart/2005/8/layout/vList4#1"/>
    <dgm:cxn modelId="{6BECD525-C940-4577-9201-7BB8981E2549}" srcId="{8AF9CF05-6B24-4EBD-8CA4-AB79132DCE70}" destId="{48A4A779-205E-45BE-A65A-53F46C693D06}" srcOrd="0" destOrd="0" parTransId="{E932A572-B687-4879-A835-3D250C094CD3}" sibTransId="{7795055A-22C6-466E-933C-FB6F3E2C7242}"/>
    <dgm:cxn modelId="{71C484CA-ECBC-4532-9AA9-E183E5586D25}" type="presOf" srcId="{48A4A779-205E-45BE-A65A-53F46C693D06}" destId="{A98D3C6D-D281-445E-89E3-4877B79C0911}" srcOrd="0" destOrd="0" presId="urn:microsoft.com/office/officeart/2005/8/layout/vList4#1"/>
    <dgm:cxn modelId="{24682893-E501-4876-AA00-313EB98A72B0}" srcId="{8AF9CF05-6B24-4EBD-8CA4-AB79132DCE70}" destId="{FD4AFF67-E2B9-42D4-B450-EB89E367C618}" srcOrd="2" destOrd="0" parTransId="{DFB667A7-46D5-40CF-9883-09DC9348BCCD}" sibTransId="{8E02480E-48BB-43D4-B9B8-6F7A3C9E8925}"/>
    <dgm:cxn modelId="{A715BEC4-CD6D-4360-B173-9FD698F5D877}" type="presOf" srcId="{8AF9CF05-6B24-4EBD-8CA4-AB79132DCE70}" destId="{150D9249-5583-47F8-9EEA-400AFFBB1668}" srcOrd="0" destOrd="0" presId="urn:microsoft.com/office/officeart/2005/8/layout/vList4#1"/>
    <dgm:cxn modelId="{C0F973CF-6E1C-49A7-B86B-1595638568CE}" srcId="{8AF9CF05-6B24-4EBD-8CA4-AB79132DCE70}" destId="{A883F0C5-BB38-4C57-A8B2-3EC76B1F5CA6}" srcOrd="1" destOrd="0" parTransId="{6E52D1E3-3403-495D-9F43-3E59EDA7FAC6}" sibTransId="{545E16C6-1534-4C04-AFA5-25F8168FD85F}"/>
    <dgm:cxn modelId="{2F901132-A324-484C-B8CD-C80ADB7D8E0B}" type="presOf" srcId="{FD4AFF67-E2B9-42D4-B450-EB89E367C618}" destId="{41F48691-4098-415D-8D87-53730F34393A}" srcOrd="1" destOrd="0" presId="urn:microsoft.com/office/officeart/2005/8/layout/vList4#1"/>
    <dgm:cxn modelId="{B495D8E3-14FA-47C3-870C-A5DD2B5D1EBF}" type="presParOf" srcId="{150D9249-5583-47F8-9EEA-400AFFBB1668}" destId="{909C5AFC-DF03-47EB-863D-6AF777FA0B5D}" srcOrd="0" destOrd="0" presId="urn:microsoft.com/office/officeart/2005/8/layout/vList4#1"/>
    <dgm:cxn modelId="{D4726F66-173C-4A0E-92FC-16A7357C2883}" type="presParOf" srcId="{909C5AFC-DF03-47EB-863D-6AF777FA0B5D}" destId="{A98D3C6D-D281-445E-89E3-4877B79C0911}" srcOrd="0" destOrd="0" presId="urn:microsoft.com/office/officeart/2005/8/layout/vList4#1"/>
    <dgm:cxn modelId="{3D280F34-2DC2-46E1-9DBB-D5D2B0CB1405}" type="presParOf" srcId="{909C5AFC-DF03-47EB-863D-6AF777FA0B5D}" destId="{A5BCDA66-ACEF-42C3-BB47-9AD8D39E15BB}" srcOrd="1" destOrd="0" presId="urn:microsoft.com/office/officeart/2005/8/layout/vList4#1"/>
    <dgm:cxn modelId="{1610C87D-8F4A-4C6E-A186-EB75B792D74E}" type="presParOf" srcId="{909C5AFC-DF03-47EB-863D-6AF777FA0B5D}" destId="{0768B9B7-79F3-49C4-A9DF-0F6909A1C967}" srcOrd="2" destOrd="0" presId="urn:microsoft.com/office/officeart/2005/8/layout/vList4#1"/>
    <dgm:cxn modelId="{04F494C8-3B1E-4330-81A8-8688E549B244}" type="presParOf" srcId="{150D9249-5583-47F8-9EEA-400AFFBB1668}" destId="{BC2CD462-F0DB-4E67-9D49-B696F933C33F}" srcOrd="1" destOrd="0" presId="urn:microsoft.com/office/officeart/2005/8/layout/vList4#1"/>
    <dgm:cxn modelId="{44D115AA-B486-49DA-8EB5-664C8415C4F2}" type="presParOf" srcId="{150D9249-5583-47F8-9EEA-400AFFBB1668}" destId="{5C3863B2-5572-45BA-830E-779439EE9516}" srcOrd="2" destOrd="0" presId="urn:microsoft.com/office/officeart/2005/8/layout/vList4#1"/>
    <dgm:cxn modelId="{86083A55-6626-4381-A076-970A76780057}" type="presParOf" srcId="{5C3863B2-5572-45BA-830E-779439EE9516}" destId="{D41E5756-6955-449F-B2C0-9DA1294D02E9}" srcOrd="0" destOrd="0" presId="urn:microsoft.com/office/officeart/2005/8/layout/vList4#1"/>
    <dgm:cxn modelId="{994A9116-DAAE-405F-82B1-FD814C2AC885}" type="presParOf" srcId="{5C3863B2-5572-45BA-830E-779439EE9516}" destId="{026ECA49-FCC3-4207-A3B6-CAB742CEF06F}" srcOrd="1" destOrd="0" presId="urn:microsoft.com/office/officeart/2005/8/layout/vList4#1"/>
    <dgm:cxn modelId="{E0DC86F2-C4D7-4CE2-B060-C406DD6392BE}" type="presParOf" srcId="{5C3863B2-5572-45BA-830E-779439EE9516}" destId="{3FEFAC79-417F-499F-A71B-C089655AE3B8}" srcOrd="2" destOrd="0" presId="urn:microsoft.com/office/officeart/2005/8/layout/vList4#1"/>
    <dgm:cxn modelId="{DE01C934-4DA7-445E-AF2B-EE91B642584A}" type="presParOf" srcId="{150D9249-5583-47F8-9EEA-400AFFBB1668}" destId="{6FD97F91-F3AE-4375-9712-DBB239ED6D1C}" srcOrd="3" destOrd="0" presId="urn:microsoft.com/office/officeart/2005/8/layout/vList4#1"/>
    <dgm:cxn modelId="{95CF1078-5DE0-4237-BCBE-5119B9C04F9B}" type="presParOf" srcId="{150D9249-5583-47F8-9EEA-400AFFBB1668}" destId="{B1170D4D-E0D6-4E4E-9FB1-E3685CE405A6}" srcOrd="4" destOrd="0" presId="urn:microsoft.com/office/officeart/2005/8/layout/vList4#1"/>
    <dgm:cxn modelId="{CB9E8697-CDCA-4887-AD82-AC20E983E6F0}" type="presParOf" srcId="{B1170D4D-E0D6-4E4E-9FB1-E3685CE405A6}" destId="{0E50BF26-68CD-40D1-A116-A24C604BC99F}" srcOrd="0" destOrd="0" presId="urn:microsoft.com/office/officeart/2005/8/layout/vList4#1"/>
    <dgm:cxn modelId="{DA8B0DF8-D3D6-45B9-816C-30473F02119A}" type="presParOf" srcId="{B1170D4D-E0D6-4E4E-9FB1-E3685CE405A6}" destId="{F55E1A6F-786D-4245-AEFB-1CF79745A593}" srcOrd="1" destOrd="0" presId="urn:microsoft.com/office/officeart/2005/8/layout/vList4#1"/>
    <dgm:cxn modelId="{77137352-48D9-4BC0-BD70-4D871BB803B0}" type="presParOf" srcId="{B1170D4D-E0D6-4E4E-9FB1-E3685CE405A6}" destId="{41F48691-4098-415D-8D87-53730F34393A}" srcOrd="2" destOrd="0" presId="urn:microsoft.com/office/officeart/2005/8/layout/vList4#1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AF9CF05-6B24-4EBD-8CA4-AB79132DCE70}" type="doc">
      <dgm:prSet loTypeId="urn:microsoft.com/office/officeart/2005/8/layout/vList4#1" loCatId="list" qsTypeId="urn:microsoft.com/office/officeart/2005/8/quickstyle/simple4" qsCatId="simple" csTypeId="urn:microsoft.com/office/officeart/2005/8/colors/accent2_5" csCatId="accent2" phldr="1"/>
      <dgm:spPr/>
      <dgm:t>
        <a:bodyPr/>
        <a:lstStyle/>
        <a:p>
          <a:endParaRPr lang="ru-RU"/>
        </a:p>
      </dgm:t>
    </dgm:pt>
    <dgm:pt modelId="{7791A618-8D2F-45BB-9A54-FA4B6AF8C7C8}">
      <dgm:prSet/>
      <dgm:spPr/>
      <dgm:t>
        <a:bodyPr/>
        <a:lstStyle/>
        <a:p>
          <a:pPr rtl="0"/>
          <a:r>
            <a:rPr lang="ru-RU" b="1" dirty="0"/>
            <a:t>Атомных электрических станций (АЭС)</a:t>
          </a:r>
          <a:endParaRPr lang="ru-RU" dirty="0"/>
        </a:p>
      </dgm:t>
    </dgm:pt>
    <dgm:pt modelId="{0EFFF587-049C-4A4B-9A8A-C3FEC7815BB1}" type="parTrans" cxnId="{A9DFCB73-2284-4707-B988-445DBE0FEF5E}">
      <dgm:prSet/>
      <dgm:spPr/>
      <dgm:t>
        <a:bodyPr/>
        <a:lstStyle/>
        <a:p>
          <a:endParaRPr lang="ru-RU"/>
        </a:p>
      </dgm:t>
    </dgm:pt>
    <dgm:pt modelId="{3B133AEC-5C26-4A74-AE5A-08BD98D85FAE}" type="sibTrans" cxnId="{A9DFCB73-2284-4707-B988-445DBE0FEF5E}">
      <dgm:prSet/>
      <dgm:spPr/>
      <dgm:t>
        <a:bodyPr/>
        <a:lstStyle/>
        <a:p>
          <a:endParaRPr lang="ru-RU"/>
        </a:p>
      </dgm:t>
    </dgm:pt>
    <dgm:pt modelId="{3BB81654-8999-4512-A907-4D3E928E78FC}">
      <dgm:prSet/>
      <dgm:spPr/>
      <dgm:t>
        <a:bodyPr/>
        <a:lstStyle/>
        <a:p>
          <a:pPr rtl="0"/>
          <a:r>
            <a:rPr lang="ru-RU" b="1" dirty="0"/>
            <a:t>Инженерной теплофизики им. В.А. Кириллина (ИТФ)</a:t>
          </a:r>
          <a:endParaRPr lang="ru-RU" dirty="0"/>
        </a:p>
      </dgm:t>
    </dgm:pt>
    <dgm:pt modelId="{19D78C81-8B6C-4E46-B8A8-89BFB85325D1}" type="parTrans" cxnId="{1C2ED990-C69C-471C-99F8-1D018750D03A}">
      <dgm:prSet/>
      <dgm:spPr/>
      <dgm:t>
        <a:bodyPr/>
        <a:lstStyle/>
        <a:p>
          <a:endParaRPr lang="ru-RU"/>
        </a:p>
      </dgm:t>
    </dgm:pt>
    <dgm:pt modelId="{4C6BB1FD-860F-4190-9903-2467C63792DA}" type="sibTrans" cxnId="{1C2ED990-C69C-471C-99F8-1D018750D03A}">
      <dgm:prSet/>
      <dgm:spPr/>
      <dgm:t>
        <a:bodyPr/>
        <a:lstStyle/>
        <a:p>
          <a:endParaRPr lang="ru-RU"/>
        </a:p>
      </dgm:t>
    </dgm:pt>
    <dgm:pt modelId="{0BDB6FD7-843A-4DD4-AEB1-26C9CABF974B}">
      <dgm:prSet/>
      <dgm:spPr/>
      <dgm:t>
        <a:bodyPr/>
        <a:lstStyle/>
        <a:p>
          <a:pPr rtl="0"/>
          <a:r>
            <a:rPr lang="ru-RU" b="1" dirty="0"/>
            <a:t>Низких температур (НТ)</a:t>
          </a:r>
          <a:endParaRPr lang="ru-RU" dirty="0"/>
        </a:p>
      </dgm:t>
    </dgm:pt>
    <dgm:pt modelId="{00837692-B70F-462F-A1D5-50729C0CA2E7}" type="parTrans" cxnId="{4E6D5B73-EAB1-4C34-8DE5-903D20865D98}">
      <dgm:prSet/>
      <dgm:spPr/>
      <dgm:t>
        <a:bodyPr/>
        <a:lstStyle/>
        <a:p>
          <a:endParaRPr lang="ru-RU"/>
        </a:p>
      </dgm:t>
    </dgm:pt>
    <dgm:pt modelId="{79D3A0A3-B933-4B19-B7CB-DF58C5894A6C}" type="sibTrans" cxnId="{4E6D5B73-EAB1-4C34-8DE5-903D20865D98}">
      <dgm:prSet/>
      <dgm:spPr/>
      <dgm:t>
        <a:bodyPr/>
        <a:lstStyle/>
        <a:p>
          <a:endParaRPr lang="ru-RU"/>
        </a:p>
      </dgm:t>
    </dgm:pt>
    <dgm:pt modelId="{576D8BFD-8073-4A54-9096-95E92A455A44}">
      <dgm:prSet/>
      <dgm:spPr/>
      <dgm:t>
        <a:bodyPr/>
        <a:lstStyle/>
        <a:p>
          <a:pPr rtl="0"/>
          <a:r>
            <a:rPr lang="ru-RU" b="1" dirty="0"/>
            <a:t>Общей физики и ядерного синтеза (ОФиЯС)</a:t>
          </a:r>
          <a:endParaRPr lang="ru-RU" dirty="0"/>
        </a:p>
      </dgm:t>
    </dgm:pt>
    <dgm:pt modelId="{16B16A31-039D-4A75-B32A-312AECE8FEB8}" type="parTrans" cxnId="{20D9185F-5AFA-43A1-AB91-3781B682C855}">
      <dgm:prSet/>
      <dgm:spPr/>
      <dgm:t>
        <a:bodyPr/>
        <a:lstStyle/>
        <a:p>
          <a:endParaRPr lang="ru-RU"/>
        </a:p>
      </dgm:t>
    </dgm:pt>
    <dgm:pt modelId="{7539C6C9-AE28-4A8F-AA20-73D344EAA12A}" type="sibTrans" cxnId="{20D9185F-5AFA-43A1-AB91-3781B682C855}">
      <dgm:prSet/>
      <dgm:spPr/>
      <dgm:t>
        <a:bodyPr/>
        <a:lstStyle/>
        <a:p>
          <a:endParaRPr lang="ru-RU"/>
        </a:p>
      </dgm:t>
    </dgm:pt>
    <dgm:pt modelId="{150D9249-5583-47F8-9EEA-400AFFBB1668}" type="pres">
      <dgm:prSet presAssocID="{8AF9CF05-6B24-4EBD-8CA4-AB79132DCE70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474AEB9-DFA9-470F-BE66-3A774901D30A}" type="pres">
      <dgm:prSet presAssocID="{7791A618-8D2F-45BB-9A54-FA4B6AF8C7C8}" presName="comp" presStyleCnt="0"/>
      <dgm:spPr/>
    </dgm:pt>
    <dgm:pt modelId="{36E04084-6112-4225-BE7C-406618A6BA8F}" type="pres">
      <dgm:prSet presAssocID="{7791A618-8D2F-45BB-9A54-FA4B6AF8C7C8}" presName="box" presStyleLbl="node1" presStyleIdx="0" presStyleCnt="4"/>
      <dgm:spPr/>
      <dgm:t>
        <a:bodyPr/>
        <a:lstStyle/>
        <a:p>
          <a:endParaRPr lang="ru-RU"/>
        </a:p>
      </dgm:t>
    </dgm:pt>
    <dgm:pt modelId="{F032ADEE-1002-4604-84D4-E5515FAFE5C0}" type="pres">
      <dgm:prSet presAssocID="{7791A618-8D2F-45BB-9A54-FA4B6AF8C7C8}" presName="img" presStyleLbl="fgImgPlace1" presStyleIdx="0" presStyleCnt="4" custScaleX="70219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4AEFB53E-DE65-48DE-AF72-0A0A8866A265}" type="pres">
      <dgm:prSet presAssocID="{7791A618-8D2F-45BB-9A54-FA4B6AF8C7C8}" presName="text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C1AAA1B-44F2-440F-9616-9CDFB4577FB8}" type="pres">
      <dgm:prSet presAssocID="{3B133AEC-5C26-4A74-AE5A-08BD98D85FAE}" presName="spacer" presStyleCnt="0"/>
      <dgm:spPr/>
    </dgm:pt>
    <dgm:pt modelId="{E771B6A3-08C7-4644-92BA-66CE040CD621}" type="pres">
      <dgm:prSet presAssocID="{3BB81654-8999-4512-A907-4D3E928E78FC}" presName="comp" presStyleCnt="0"/>
      <dgm:spPr/>
    </dgm:pt>
    <dgm:pt modelId="{43EFF216-95BD-4621-9028-41EC498D76D3}" type="pres">
      <dgm:prSet presAssocID="{3BB81654-8999-4512-A907-4D3E928E78FC}" presName="box" presStyleLbl="node1" presStyleIdx="1" presStyleCnt="4"/>
      <dgm:spPr/>
      <dgm:t>
        <a:bodyPr/>
        <a:lstStyle/>
        <a:p>
          <a:endParaRPr lang="ru-RU"/>
        </a:p>
      </dgm:t>
    </dgm:pt>
    <dgm:pt modelId="{1ADDD08F-3B29-4F36-B094-C150EAE4058D}" type="pres">
      <dgm:prSet presAssocID="{3BB81654-8999-4512-A907-4D3E928E78FC}" presName="img" presStyleLbl="fgImgPlace1" presStyleIdx="1" presStyleCnt="4" custScaleX="48943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01DE3BD1-4CCC-45D9-93B9-6CFEE56A9142}" type="pres">
      <dgm:prSet presAssocID="{3BB81654-8999-4512-A907-4D3E928E78FC}" presName="text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BDD0E1E-8EDA-4048-82A6-A5EF5000C75F}" type="pres">
      <dgm:prSet presAssocID="{4C6BB1FD-860F-4190-9903-2467C63792DA}" presName="spacer" presStyleCnt="0"/>
      <dgm:spPr/>
    </dgm:pt>
    <dgm:pt modelId="{A80382F1-47E0-40B4-A4B8-6BA432FE8C52}" type="pres">
      <dgm:prSet presAssocID="{0BDB6FD7-843A-4DD4-AEB1-26C9CABF974B}" presName="comp" presStyleCnt="0"/>
      <dgm:spPr/>
    </dgm:pt>
    <dgm:pt modelId="{6B93BFA1-D633-407C-A291-D85D2C9125E0}" type="pres">
      <dgm:prSet presAssocID="{0BDB6FD7-843A-4DD4-AEB1-26C9CABF974B}" presName="box" presStyleLbl="node1" presStyleIdx="2" presStyleCnt="4"/>
      <dgm:spPr/>
      <dgm:t>
        <a:bodyPr/>
        <a:lstStyle/>
        <a:p>
          <a:endParaRPr lang="ru-RU"/>
        </a:p>
      </dgm:t>
    </dgm:pt>
    <dgm:pt modelId="{095C8E23-77F2-469B-A655-C780FDD81A4D}" type="pres">
      <dgm:prSet presAssocID="{0BDB6FD7-843A-4DD4-AEB1-26C9CABF974B}" presName="img" presStyleLbl="fgImgPlace1" presStyleIdx="2" presStyleCnt="4" custScaleX="59828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6BF65906-0DA0-417F-B251-7A174587697B}" type="pres">
      <dgm:prSet presAssocID="{0BDB6FD7-843A-4DD4-AEB1-26C9CABF974B}" presName="text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8318709-11A3-4D4D-AF9C-04CDEAF6A9E9}" type="pres">
      <dgm:prSet presAssocID="{79D3A0A3-B933-4B19-B7CB-DF58C5894A6C}" presName="spacer" presStyleCnt="0"/>
      <dgm:spPr/>
    </dgm:pt>
    <dgm:pt modelId="{B9E56ADB-0FF6-429C-BA4E-64D043BDC4AF}" type="pres">
      <dgm:prSet presAssocID="{576D8BFD-8073-4A54-9096-95E92A455A44}" presName="comp" presStyleCnt="0"/>
      <dgm:spPr/>
    </dgm:pt>
    <dgm:pt modelId="{EAC65AD5-841C-467D-84E2-E7DEC5EC6B19}" type="pres">
      <dgm:prSet presAssocID="{576D8BFD-8073-4A54-9096-95E92A455A44}" presName="box" presStyleLbl="node1" presStyleIdx="3" presStyleCnt="4"/>
      <dgm:spPr/>
      <dgm:t>
        <a:bodyPr/>
        <a:lstStyle/>
        <a:p>
          <a:endParaRPr lang="ru-RU"/>
        </a:p>
      </dgm:t>
    </dgm:pt>
    <dgm:pt modelId="{B96EC3AD-DAA4-466C-88B0-C363CCD92305}" type="pres">
      <dgm:prSet presAssocID="{576D8BFD-8073-4A54-9096-95E92A455A44}" presName="img" presStyleLbl="fgImgPlace1" presStyleIdx="3" presStyleCnt="4" custScaleX="91743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A4D401E8-B673-415D-BD12-7CFDE57596E9}" type="pres">
      <dgm:prSet presAssocID="{576D8BFD-8073-4A54-9096-95E92A455A44}" presName="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9DFCB73-2284-4707-B988-445DBE0FEF5E}" srcId="{8AF9CF05-6B24-4EBD-8CA4-AB79132DCE70}" destId="{7791A618-8D2F-45BB-9A54-FA4B6AF8C7C8}" srcOrd="0" destOrd="0" parTransId="{0EFFF587-049C-4A4B-9A8A-C3FEC7815BB1}" sibTransId="{3B133AEC-5C26-4A74-AE5A-08BD98D85FAE}"/>
    <dgm:cxn modelId="{3F98A545-8535-4901-9562-B551904A9DB9}" type="presOf" srcId="{7791A618-8D2F-45BB-9A54-FA4B6AF8C7C8}" destId="{4AEFB53E-DE65-48DE-AF72-0A0A8866A265}" srcOrd="1" destOrd="0" presId="urn:microsoft.com/office/officeart/2005/8/layout/vList4#1"/>
    <dgm:cxn modelId="{4E6D5B73-EAB1-4C34-8DE5-903D20865D98}" srcId="{8AF9CF05-6B24-4EBD-8CA4-AB79132DCE70}" destId="{0BDB6FD7-843A-4DD4-AEB1-26C9CABF974B}" srcOrd="2" destOrd="0" parTransId="{00837692-B70F-462F-A1D5-50729C0CA2E7}" sibTransId="{79D3A0A3-B933-4B19-B7CB-DF58C5894A6C}"/>
    <dgm:cxn modelId="{D03610E4-2A07-4175-8BD7-303DC00DF8C8}" type="presOf" srcId="{3BB81654-8999-4512-A907-4D3E928E78FC}" destId="{01DE3BD1-4CCC-45D9-93B9-6CFEE56A9142}" srcOrd="1" destOrd="0" presId="urn:microsoft.com/office/officeart/2005/8/layout/vList4#1"/>
    <dgm:cxn modelId="{9CB80046-93E1-449B-B5C1-84D106BEC177}" type="presOf" srcId="{8AF9CF05-6B24-4EBD-8CA4-AB79132DCE70}" destId="{150D9249-5583-47F8-9EEA-400AFFBB1668}" srcOrd="0" destOrd="0" presId="urn:microsoft.com/office/officeart/2005/8/layout/vList4#1"/>
    <dgm:cxn modelId="{EC089139-0F71-4B3D-9F12-CAA88FA6B307}" type="presOf" srcId="{0BDB6FD7-843A-4DD4-AEB1-26C9CABF974B}" destId="{6BF65906-0DA0-417F-B251-7A174587697B}" srcOrd="1" destOrd="0" presId="urn:microsoft.com/office/officeart/2005/8/layout/vList4#1"/>
    <dgm:cxn modelId="{4A8ACB64-44BA-462A-8536-D922AE002EAA}" type="presOf" srcId="{576D8BFD-8073-4A54-9096-95E92A455A44}" destId="{A4D401E8-B673-415D-BD12-7CFDE57596E9}" srcOrd="1" destOrd="0" presId="urn:microsoft.com/office/officeart/2005/8/layout/vList4#1"/>
    <dgm:cxn modelId="{1C2ED990-C69C-471C-99F8-1D018750D03A}" srcId="{8AF9CF05-6B24-4EBD-8CA4-AB79132DCE70}" destId="{3BB81654-8999-4512-A907-4D3E928E78FC}" srcOrd="1" destOrd="0" parTransId="{19D78C81-8B6C-4E46-B8A8-89BFB85325D1}" sibTransId="{4C6BB1FD-860F-4190-9903-2467C63792DA}"/>
    <dgm:cxn modelId="{0AAB692E-EF54-4943-B981-31077E69CE5A}" type="presOf" srcId="{7791A618-8D2F-45BB-9A54-FA4B6AF8C7C8}" destId="{36E04084-6112-4225-BE7C-406618A6BA8F}" srcOrd="0" destOrd="0" presId="urn:microsoft.com/office/officeart/2005/8/layout/vList4#1"/>
    <dgm:cxn modelId="{E8B606EF-24B7-4806-9D1B-06174281AB58}" type="presOf" srcId="{576D8BFD-8073-4A54-9096-95E92A455A44}" destId="{EAC65AD5-841C-467D-84E2-E7DEC5EC6B19}" srcOrd="0" destOrd="0" presId="urn:microsoft.com/office/officeart/2005/8/layout/vList4#1"/>
    <dgm:cxn modelId="{20D9185F-5AFA-43A1-AB91-3781B682C855}" srcId="{8AF9CF05-6B24-4EBD-8CA4-AB79132DCE70}" destId="{576D8BFD-8073-4A54-9096-95E92A455A44}" srcOrd="3" destOrd="0" parTransId="{16B16A31-039D-4A75-B32A-312AECE8FEB8}" sibTransId="{7539C6C9-AE28-4A8F-AA20-73D344EAA12A}"/>
    <dgm:cxn modelId="{360653CD-9BB1-4D85-9980-E39751F295B3}" type="presOf" srcId="{0BDB6FD7-843A-4DD4-AEB1-26C9CABF974B}" destId="{6B93BFA1-D633-407C-A291-D85D2C9125E0}" srcOrd="0" destOrd="0" presId="urn:microsoft.com/office/officeart/2005/8/layout/vList4#1"/>
    <dgm:cxn modelId="{86D02374-293A-4ADC-931B-75FD5F81B912}" type="presOf" srcId="{3BB81654-8999-4512-A907-4D3E928E78FC}" destId="{43EFF216-95BD-4621-9028-41EC498D76D3}" srcOrd="0" destOrd="0" presId="urn:microsoft.com/office/officeart/2005/8/layout/vList4#1"/>
    <dgm:cxn modelId="{5619466D-C2A8-4EE2-906E-178F543ECAD1}" type="presParOf" srcId="{150D9249-5583-47F8-9EEA-400AFFBB1668}" destId="{2474AEB9-DFA9-470F-BE66-3A774901D30A}" srcOrd="0" destOrd="0" presId="urn:microsoft.com/office/officeart/2005/8/layout/vList4#1"/>
    <dgm:cxn modelId="{443F6698-991F-4FF6-859E-93241C91C7DC}" type="presParOf" srcId="{2474AEB9-DFA9-470F-BE66-3A774901D30A}" destId="{36E04084-6112-4225-BE7C-406618A6BA8F}" srcOrd="0" destOrd="0" presId="urn:microsoft.com/office/officeart/2005/8/layout/vList4#1"/>
    <dgm:cxn modelId="{B56F8D8E-7921-4E2B-9B3D-187D0D9686C6}" type="presParOf" srcId="{2474AEB9-DFA9-470F-BE66-3A774901D30A}" destId="{F032ADEE-1002-4604-84D4-E5515FAFE5C0}" srcOrd="1" destOrd="0" presId="urn:microsoft.com/office/officeart/2005/8/layout/vList4#1"/>
    <dgm:cxn modelId="{57453803-ADF4-4E04-AAD4-AA4B77C6EE52}" type="presParOf" srcId="{2474AEB9-DFA9-470F-BE66-3A774901D30A}" destId="{4AEFB53E-DE65-48DE-AF72-0A0A8866A265}" srcOrd="2" destOrd="0" presId="urn:microsoft.com/office/officeart/2005/8/layout/vList4#1"/>
    <dgm:cxn modelId="{CCB80DE6-D520-48A7-BC86-717A041DEEC7}" type="presParOf" srcId="{150D9249-5583-47F8-9EEA-400AFFBB1668}" destId="{4C1AAA1B-44F2-440F-9616-9CDFB4577FB8}" srcOrd="1" destOrd="0" presId="urn:microsoft.com/office/officeart/2005/8/layout/vList4#1"/>
    <dgm:cxn modelId="{0B765E43-F982-41AE-8D7E-2B2A7D644020}" type="presParOf" srcId="{150D9249-5583-47F8-9EEA-400AFFBB1668}" destId="{E771B6A3-08C7-4644-92BA-66CE040CD621}" srcOrd="2" destOrd="0" presId="urn:microsoft.com/office/officeart/2005/8/layout/vList4#1"/>
    <dgm:cxn modelId="{50DEC13B-E816-491B-B057-E763AA837974}" type="presParOf" srcId="{E771B6A3-08C7-4644-92BA-66CE040CD621}" destId="{43EFF216-95BD-4621-9028-41EC498D76D3}" srcOrd="0" destOrd="0" presId="urn:microsoft.com/office/officeart/2005/8/layout/vList4#1"/>
    <dgm:cxn modelId="{B8CD9591-67BB-4AB7-8D68-6577B8D2E4BC}" type="presParOf" srcId="{E771B6A3-08C7-4644-92BA-66CE040CD621}" destId="{1ADDD08F-3B29-4F36-B094-C150EAE4058D}" srcOrd="1" destOrd="0" presId="urn:microsoft.com/office/officeart/2005/8/layout/vList4#1"/>
    <dgm:cxn modelId="{431A5B55-0127-4E10-99CD-54D2F0276F02}" type="presParOf" srcId="{E771B6A3-08C7-4644-92BA-66CE040CD621}" destId="{01DE3BD1-4CCC-45D9-93B9-6CFEE56A9142}" srcOrd="2" destOrd="0" presId="urn:microsoft.com/office/officeart/2005/8/layout/vList4#1"/>
    <dgm:cxn modelId="{EC9067E6-C41A-4D22-9064-C4379F8465FB}" type="presParOf" srcId="{150D9249-5583-47F8-9EEA-400AFFBB1668}" destId="{0BDD0E1E-8EDA-4048-82A6-A5EF5000C75F}" srcOrd="3" destOrd="0" presId="urn:microsoft.com/office/officeart/2005/8/layout/vList4#1"/>
    <dgm:cxn modelId="{BC7959F1-7490-433B-8669-43F390219837}" type="presParOf" srcId="{150D9249-5583-47F8-9EEA-400AFFBB1668}" destId="{A80382F1-47E0-40B4-A4B8-6BA432FE8C52}" srcOrd="4" destOrd="0" presId="urn:microsoft.com/office/officeart/2005/8/layout/vList4#1"/>
    <dgm:cxn modelId="{5A87C0F5-6456-4DC7-9529-60D60E974776}" type="presParOf" srcId="{A80382F1-47E0-40B4-A4B8-6BA432FE8C52}" destId="{6B93BFA1-D633-407C-A291-D85D2C9125E0}" srcOrd="0" destOrd="0" presId="urn:microsoft.com/office/officeart/2005/8/layout/vList4#1"/>
    <dgm:cxn modelId="{B1C459A4-5D12-4871-A137-A586A22A077A}" type="presParOf" srcId="{A80382F1-47E0-40B4-A4B8-6BA432FE8C52}" destId="{095C8E23-77F2-469B-A655-C780FDD81A4D}" srcOrd="1" destOrd="0" presId="urn:microsoft.com/office/officeart/2005/8/layout/vList4#1"/>
    <dgm:cxn modelId="{8384F3F2-0257-4514-A841-DABD2AF91E6D}" type="presParOf" srcId="{A80382F1-47E0-40B4-A4B8-6BA432FE8C52}" destId="{6BF65906-0DA0-417F-B251-7A174587697B}" srcOrd="2" destOrd="0" presId="urn:microsoft.com/office/officeart/2005/8/layout/vList4#1"/>
    <dgm:cxn modelId="{4A7CF35E-8856-4CDA-8416-BFFB8732E7FC}" type="presParOf" srcId="{150D9249-5583-47F8-9EEA-400AFFBB1668}" destId="{F8318709-11A3-4D4D-AF9C-04CDEAF6A9E9}" srcOrd="5" destOrd="0" presId="urn:microsoft.com/office/officeart/2005/8/layout/vList4#1"/>
    <dgm:cxn modelId="{2095DDC7-693C-4E54-94AD-014F28237FFB}" type="presParOf" srcId="{150D9249-5583-47F8-9EEA-400AFFBB1668}" destId="{B9E56ADB-0FF6-429C-BA4E-64D043BDC4AF}" srcOrd="6" destOrd="0" presId="urn:microsoft.com/office/officeart/2005/8/layout/vList4#1"/>
    <dgm:cxn modelId="{D0CA9417-0825-4688-9688-60C8F4CEB3D0}" type="presParOf" srcId="{B9E56ADB-0FF6-429C-BA4E-64D043BDC4AF}" destId="{EAC65AD5-841C-467D-84E2-E7DEC5EC6B19}" srcOrd="0" destOrd="0" presId="urn:microsoft.com/office/officeart/2005/8/layout/vList4#1"/>
    <dgm:cxn modelId="{273AE13A-FAC8-4E2C-A03C-C9CCFAF9C3E1}" type="presParOf" srcId="{B9E56ADB-0FF6-429C-BA4E-64D043BDC4AF}" destId="{B96EC3AD-DAA4-466C-88B0-C363CCD92305}" srcOrd="1" destOrd="0" presId="urn:microsoft.com/office/officeart/2005/8/layout/vList4#1"/>
    <dgm:cxn modelId="{C5845DA7-C1C9-4FFF-AA30-B7C55A736539}" type="presParOf" srcId="{B9E56ADB-0FF6-429C-BA4E-64D043BDC4AF}" destId="{A4D401E8-B673-415D-BD12-7CFDE57596E9}" srcOrd="2" destOrd="0" presId="urn:microsoft.com/office/officeart/2005/8/layout/vList4#1"/>
  </dgm:cxnLst>
  <dgm:bg/>
  <dgm:whole/>
  <dgm:extLst>
    <a:ext uri="http://schemas.microsoft.com/office/drawing/2008/diagram">
      <dsp:dataModelExt xmlns:dsp="http://schemas.microsoft.com/office/drawing/2008/diagram" xmlns="" relId="rId13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AF9CF05-6B24-4EBD-8CA4-AB79132DCE70}" type="doc">
      <dgm:prSet loTypeId="urn:microsoft.com/office/officeart/2005/8/layout/vList4#1" loCatId="list" qsTypeId="urn:microsoft.com/office/officeart/2005/8/quickstyle/simple4" qsCatId="simple" csTypeId="urn:microsoft.com/office/officeart/2005/8/colors/accent2_5" csCatId="accent2" phldr="1"/>
      <dgm:spPr/>
      <dgm:t>
        <a:bodyPr/>
        <a:lstStyle/>
        <a:p>
          <a:endParaRPr lang="ru-RU"/>
        </a:p>
      </dgm:t>
    </dgm:pt>
    <dgm:pt modelId="{48A4A779-205E-45BE-A65A-53F46C693D06}">
      <dgm:prSet custT="1"/>
      <dgm:spPr/>
      <dgm:t>
        <a:bodyPr/>
        <a:lstStyle/>
        <a:p>
          <a:pPr rtl="0"/>
          <a:r>
            <a:rPr lang="ru-RU" sz="1600" b="1" dirty="0">
              <a:latin typeface="Times New Roman"/>
              <a:ea typeface="Calibri"/>
              <a:cs typeface="Times New Roman"/>
            </a:rPr>
            <a:t>Концерн «Росэнергоатом»</a:t>
          </a:r>
          <a:endParaRPr lang="ru-RU" sz="1600" dirty="0"/>
        </a:p>
      </dgm:t>
    </dgm:pt>
    <dgm:pt modelId="{E932A572-B687-4879-A835-3D250C094CD3}" type="parTrans" cxnId="{6BECD525-C940-4577-9201-7BB8981E2549}">
      <dgm:prSet/>
      <dgm:spPr/>
      <dgm:t>
        <a:bodyPr/>
        <a:lstStyle/>
        <a:p>
          <a:endParaRPr lang="ru-RU"/>
        </a:p>
      </dgm:t>
    </dgm:pt>
    <dgm:pt modelId="{7795055A-22C6-466E-933C-FB6F3E2C7242}" type="sibTrans" cxnId="{6BECD525-C940-4577-9201-7BB8981E2549}">
      <dgm:prSet/>
      <dgm:spPr/>
      <dgm:t>
        <a:bodyPr/>
        <a:lstStyle/>
        <a:p>
          <a:endParaRPr lang="ru-RU"/>
        </a:p>
      </dgm:t>
    </dgm:pt>
    <dgm:pt modelId="{A883F0C5-BB38-4C57-A8B2-3EC76B1F5CA6}">
      <dgm:prSet custT="1"/>
      <dgm:spPr/>
      <dgm:t>
        <a:bodyPr/>
        <a:lstStyle/>
        <a:p>
          <a:pPr rtl="0"/>
          <a:r>
            <a:rPr lang="ru-RU" sz="1600" b="1" dirty="0">
              <a:latin typeface="Times New Roman"/>
              <a:ea typeface="Calibri"/>
              <a:cs typeface="Times New Roman"/>
            </a:rPr>
            <a:t>АО «</a:t>
          </a:r>
          <a:r>
            <a:rPr lang="ru-RU" sz="1600" b="1" dirty="0" err="1">
              <a:latin typeface="Times New Roman"/>
              <a:ea typeface="Calibri"/>
              <a:cs typeface="Times New Roman"/>
            </a:rPr>
            <a:t>Атомэнергопроект</a:t>
          </a:r>
          <a:r>
            <a:rPr lang="ru-RU" sz="1600" b="1" dirty="0">
              <a:latin typeface="Times New Roman"/>
              <a:ea typeface="Calibri"/>
              <a:cs typeface="Times New Roman"/>
            </a:rPr>
            <a:t>»</a:t>
          </a:r>
          <a:endParaRPr lang="ru-RU" sz="1600" dirty="0"/>
        </a:p>
      </dgm:t>
    </dgm:pt>
    <dgm:pt modelId="{6E52D1E3-3403-495D-9F43-3E59EDA7FAC6}" type="parTrans" cxnId="{C0F973CF-6E1C-49A7-B86B-1595638568CE}">
      <dgm:prSet/>
      <dgm:spPr/>
      <dgm:t>
        <a:bodyPr/>
        <a:lstStyle/>
        <a:p>
          <a:endParaRPr lang="ru-RU"/>
        </a:p>
      </dgm:t>
    </dgm:pt>
    <dgm:pt modelId="{545E16C6-1534-4C04-AFA5-25F8168FD85F}" type="sibTrans" cxnId="{C0F973CF-6E1C-49A7-B86B-1595638568CE}">
      <dgm:prSet/>
      <dgm:spPr/>
      <dgm:t>
        <a:bodyPr/>
        <a:lstStyle/>
        <a:p>
          <a:endParaRPr lang="ru-RU"/>
        </a:p>
      </dgm:t>
    </dgm:pt>
    <dgm:pt modelId="{FD4AFF67-E2B9-42D4-B450-EB89E367C618}">
      <dgm:prSet custT="1"/>
      <dgm:spPr/>
      <dgm:t>
        <a:bodyPr/>
        <a:lstStyle/>
        <a:p>
          <a:pPr rtl="0"/>
          <a:r>
            <a:rPr lang="ru-RU" sz="1600" b="1" dirty="0">
              <a:latin typeface="Times New Roman"/>
              <a:ea typeface="Calibri"/>
              <a:cs typeface="Times New Roman"/>
            </a:rPr>
            <a:t>АО «ОКБ «ГИДРОПРЕСС</a:t>
          </a:r>
          <a:r>
            <a:rPr lang="ru-RU" sz="1600" dirty="0">
              <a:latin typeface="Times New Roman"/>
              <a:ea typeface="Calibri"/>
              <a:cs typeface="Times New Roman"/>
            </a:rPr>
            <a:t>»</a:t>
          </a:r>
          <a:endParaRPr lang="ru-RU" sz="1600" dirty="0"/>
        </a:p>
      </dgm:t>
    </dgm:pt>
    <dgm:pt modelId="{DFB667A7-46D5-40CF-9883-09DC9348BCCD}" type="parTrans" cxnId="{24682893-E501-4876-AA00-313EB98A72B0}">
      <dgm:prSet/>
      <dgm:spPr/>
      <dgm:t>
        <a:bodyPr/>
        <a:lstStyle/>
        <a:p>
          <a:endParaRPr lang="ru-RU"/>
        </a:p>
      </dgm:t>
    </dgm:pt>
    <dgm:pt modelId="{8E02480E-48BB-43D4-B9B8-6F7A3C9E8925}" type="sibTrans" cxnId="{24682893-E501-4876-AA00-313EB98A72B0}">
      <dgm:prSet/>
      <dgm:spPr/>
      <dgm:t>
        <a:bodyPr/>
        <a:lstStyle/>
        <a:p>
          <a:endParaRPr lang="ru-RU"/>
        </a:p>
      </dgm:t>
    </dgm:pt>
    <dgm:pt modelId="{150D9249-5583-47F8-9EEA-400AFFBB1668}" type="pres">
      <dgm:prSet presAssocID="{8AF9CF05-6B24-4EBD-8CA4-AB79132DCE70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09C5AFC-DF03-47EB-863D-6AF777FA0B5D}" type="pres">
      <dgm:prSet presAssocID="{48A4A779-205E-45BE-A65A-53F46C693D06}" presName="comp" presStyleCnt="0"/>
      <dgm:spPr/>
    </dgm:pt>
    <dgm:pt modelId="{A98D3C6D-D281-445E-89E3-4877B79C0911}" type="pres">
      <dgm:prSet presAssocID="{48A4A779-205E-45BE-A65A-53F46C693D06}" presName="box" presStyleLbl="node1" presStyleIdx="0" presStyleCnt="3" custLinFactY="-100000" custLinFactNeighborX="16482" custLinFactNeighborY="-127277"/>
      <dgm:spPr/>
      <dgm:t>
        <a:bodyPr/>
        <a:lstStyle/>
        <a:p>
          <a:endParaRPr lang="ru-RU"/>
        </a:p>
      </dgm:t>
    </dgm:pt>
    <dgm:pt modelId="{A5BCDA66-ACEF-42C3-BB47-9AD8D39E15BB}" type="pres">
      <dgm:prSet presAssocID="{48A4A779-205E-45BE-A65A-53F46C693D06}" presName="img" presStyleLbl="fgImgPlace1" presStyleIdx="0" presStyleCnt="3" custScaleX="48414" custScaleY="104639" custLinFactNeighborX="-4479" custLinFactNeighborY="-3703"/>
      <dgm:spPr>
        <a:blipFill>
          <a:blip xmlns:r="http://schemas.openxmlformats.org/officeDocument/2006/relationships" r:embed="rId1"/>
          <a:srcRect/>
          <a:stretch>
            <a:fillRect t="-14000" b="-14000"/>
          </a:stretch>
        </a:blipFill>
      </dgm:spPr>
    </dgm:pt>
    <dgm:pt modelId="{0768B9B7-79F3-49C4-A9DF-0F6909A1C967}" type="pres">
      <dgm:prSet presAssocID="{48A4A779-205E-45BE-A65A-53F46C693D06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C2CD462-F0DB-4E67-9D49-B696F933C33F}" type="pres">
      <dgm:prSet presAssocID="{7795055A-22C6-466E-933C-FB6F3E2C7242}" presName="spacer" presStyleCnt="0"/>
      <dgm:spPr/>
    </dgm:pt>
    <dgm:pt modelId="{5C3863B2-5572-45BA-830E-779439EE9516}" type="pres">
      <dgm:prSet presAssocID="{A883F0C5-BB38-4C57-A8B2-3EC76B1F5CA6}" presName="comp" presStyleCnt="0"/>
      <dgm:spPr/>
    </dgm:pt>
    <dgm:pt modelId="{D41E5756-6955-449F-B2C0-9DA1294D02E9}" type="pres">
      <dgm:prSet presAssocID="{A883F0C5-BB38-4C57-A8B2-3EC76B1F5CA6}" presName="box" presStyleLbl="node1" presStyleIdx="1" presStyleCnt="3"/>
      <dgm:spPr/>
      <dgm:t>
        <a:bodyPr/>
        <a:lstStyle/>
        <a:p>
          <a:endParaRPr lang="ru-RU"/>
        </a:p>
      </dgm:t>
    </dgm:pt>
    <dgm:pt modelId="{026ECA49-FCC3-4207-A3B6-CAB742CEF06F}" type="pres">
      <dgm:prSet presAssocID="{A883F0C5-BB38-4C57-A8B2-3EC76B1F5CA6}" presName="img" presStyleLbl="fgImgPlace1" presStyleIdx="1" presStyleCnt="3" custScaleX="42584" custScaleY="86173" custLinFactNeighborX="-1564" custLinFactNeighborY="3551"/>
      <dgm:spPr>
        <a:blipFill>
          <a:blip xmlns:r="http://schemas.openxmlformats.org/officeDocument/2006/relationships" r:embed="rId2"/>
          <a:srcRect/>
          <a:stretch>
            <a:fillRect t="-1000" b="-1000"/>
          </a:stretch>
        </a:blipFill>
      </dgm:spPr>
    </dgm:pt>
    <dgm:pt modelId="{3FEFAC79-417F-499F-A71B-C089655AE3B8}" type="pres">
      <dgm:prSet presAssocID="{A883F0C5-BB38-4C57-A8B2-3EC76B1F5CA6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FD97F91-F3AE-4375-9712-DBB239ED6D1C}" type="pres">
      <dgm:prSet presAssocID="{545E16C6-1534-4C04-AFA5-25F8168FD85F}" presName="spacer" presStyleCnt="0"/>
      <dgm:spPr/>
    </dgm:pt>
    <dgm:pt modelId="{B1170D4D-E0D6-4E4E-9FB1-E3685CE405A6}" type="pres">
      <dgm:prSet presAssocID="{FD4AFF67-E2B9-42D4-B450-EB89E367C618}" presName="comp" presStyleCnt="0"/>
      <dgm:spPr/>
    </dgm:pt>
    <dgm:pt modelId="{0E50BF26-68CD-40D1-A116-A24C604BC99F}" type="pres">
      <dgm:prSet presAssocID="{FD4AFF67-E2B9-42D4-B450-EB89E367C618}" presName="box" presStyleLbl="node1" presStyleIdx="2" presStyleCnt="3"/>
      <dgm:spPr/>
      <dgm:t>
        <a:bodyPr/>
        <a:lstStyle/>
        <a:p>
          <a:endParaRPr lang="ru-RU"/>
        </a:p>
      </dgm:t>
    </dgm:pt>
    <dgm:pt modelId="{F55E1A6F-786D-4245-AEFB-1CF79745A593}" type="pres">
      <dgm:prSet presAssocID="{FD4AFF67-E2B9-42D4-B450-EB89E367C618}" presName="img" presStyleLbl="fgImgPlace1" presStyleIdx="2" presStyleCnt="3" custScaleX="49612" custScaleY="114337" custLinFactNeighborY="630"/>
      <dgm:spPr>
        <a:blipFill>
          <a:blip xmlns:r="http://schemas.openxmlformats.org/officeDocument/2006/relationships" r:embed="rId3"/>
          <a:srcRect/>
          <a:stretch>
            <a:fillRect l="-2000" r="-2000"/>
          </a:stretch>
        </a:blipFill>
      </dgm:spPr>
    </dgm:pt>
    <dgm:pt modelId="{41F48691-4098-415D-8D87-53730F34393A}" type="pres">
      <dgm:prSet presAssocID="{FD4AFF67-E2B9-42D4-B450-EB89E367C618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3F612C2-178F-46AF-9BAE-1F7EC982665F}" type="presOf" srcId="{A883F0C5-BB38-4C57-A8B2-3EC76B1F5CA6}" destId="{3FEFAC79-417F-499F-A71B-C089655AE3B8}" srcOrd="1" destOrd="0" presId="urn:microsoft.com/office/officeart/2005/8/layout/vList4#1"/>
    <dgm:cxn modelId="{FC17E801-68B3-4DA0-B684-AEEBFE80F3A2}" type="presOf" srcId="{FD4AFF67-E2B9-42D4-B450-EB89E367C618}" destId="{0E50BF26-68CD-40D1-A116-A24C604BC99F}" srcOrd="0" destOrd="0" presId="urn:microsoft.com/office/officeart/2005/8/layout/vList4#1"/>
    <dgm:cxn modelId="{9B9CFADB-103C-4BCF-8E0B-7F591A30BE71}" type="presOf" srcId="{A883F0C5-BB38-4C57-A8B2-3EC76B1F5CA6}" destId="{D41E5756-6955-449F-B2C0-9DA1294D02E9}" srcOrd="0" destOrd="0" presId="urn:microsoft.com/office/officeart/2005/8/layout/vList4#1"/>
    <dgm:cxn modelId="{30ADD4DB-C113-4224-8FC5-FE93EBD47E19}" type="presOf" srcId="{48A4A779-205E-45BE-A65A-53F46C693D06}" destId="{0768B9B7-79F3-49C4-A9DF-0F6909A1C967}" srcOrd="1" destOrd="0" presId="urn:microsoft.com/office/officeart/2005/8/layout/vList4#1"/>
    <dgm:cxn modelId="{6BECD525-C940-4577-9201-7BB8981E2549}" srcId="{8AF9CF05-6B24-4EBD-8CA4-AB79132DCE70}" destId="{48A4A779-205E-45BE-A65A-53F46C693D06}" srcOrd="0" destOrd="0" parTransId="{E932A572-B687-4879-A835-3D250C094CD3}" sibTransId="{7795055A-22C6-466E-933C-FB6F3E2C7242}"/>
    <dgm:cxn modelId="{71C484CA-ECBC-4532-9AA9-E183E5586D25}" type="presOf" srcId="{48A4A779-205E-45BE-A65A-53F46C693D06}" destId="{A98D3C6D-D281-445E-89E3-4877B79C0911}" srcOrd="0" destOrd="0" presId="urn:microsoft.com/office/officeart/2005/8/layout/vList4#1"/>
    <dgm:cxn modelId="{24682893-E501-4876-AA00-313EB98A72B0}" srcId="{8AF9CF05-6B24-4EBD-8CA4-AB79132DCE70}" destId="{FD4AFF67-E2B9-42D4-B450-EB89E367C618}" srcOrd="2" destOrd="0" parTransId="{DFB667A7-46D5-40CF-9883-09DC9348BCCD}" sibTransId="{8E02480E-48BB-43D4-B9B8-6F7A3C9E8925}"/>
    <dgm:cxn modelId="{A715BEC4-CD6D-4360-B173-9FD698F5D877}" type="presOf" srcId="{8AF9CF05-6B24-4EBD-8CA4-AB79132DCE70}" destId="{150D9249-5583-47F8-9EEA-400AFFBB1668}" srcOrd="0" destOrd="0" presId="urn:microsoft.com/office/officeart/2005/8/layout/vList4#1"/>
    <dgm:cxn modelId="{C0F973CF-6E1C-49A7-B86B-1595638568CE}" srcId="{8AF9CF05-6B24-4EBD-8CA4-AB79132DCE70}" destId="{A883F0C5-BB38-4C57-A8B2-3EC76B1F5CA6}" srcOrd="1" destOrd="0" parTransId="{6E52D1E3-3403-495D-9F43-3E59EDA7FAC6}" sibTransId="{545E16C6-1534-4C04-AFA5-25F8168FD85F}"/>
    <dgm:cxn modelId="{2F901132-A324-484C-B8CD-C80ADB7D8E0B}" type="presOf" srcId="{FD4AFF67-E2B9-42D4-B450-EB89E367C618}" destId="{41F48691-4098-415D-8D87-53730F34393A}" srcOrd="1" destOrd="0" presId="urn:microsoft.com/office/officeart/2005/8/layout/vList4#1"/>
    <dgm:cxn modelId="{B495D8E3-14FA-47C3-870C-A5DD2B5D1EBF}" type="presParOf" srcId="{150D9249-5583-47F8-9EEA-400AFFBB1668}" destId="{909C5AFC-DF03-47EB-863D-6AF777FA0B5D}" srcOrd="0" destOrd="0" presId="urn:microsoft.com/office/officeart/2005/8/layout/vList4#1"/>
    <dgm:cxn modelId="{D4726F66-173C-4A0E-92FC-16A7357C2883}" type="presParOf" srcId="{909C5AFC-DF03-47EB-863D-6AF777FA0B5D}" destId="{A98D3C6D-D281-445E-89E3-4877B79C0911}" srcOrd="0" destOrd="0" presId="urn:microsoft.com/office/officeart/2005/8/layout/vList4#1"/>
    <dgm:cxn modelId="{3D280F34-2DC2-46E1-9DBB-D5D2B0CB1405}" type="presParOf" srcId="{909C5AFC-DF03-47EB-863D-6AF777FA0B5D}" destId="{A5BCDA66-ACEF-42C3-BB47-9AD8D39E15BB}" srcOrd="1" destOrd="0" presId="urn:microsoft.com/office/officeart/2005/8/layout/vList4#1"/>
    <dgm:cxn modelId="{1610C87D-8F4A-4C6E-A186-EB75B792D74E}" type="presParOf" srcId="{909C5AFC-DF03-47EB-863D-6AF777FA0B5D}" destId="{0768B9B7-79F3-49C4-A9DF-0F6909A1C967}" srcOrd="2" destOrd="0" presId="urn:microsoft.com/office/officeart/2005/8/layout/vList4#1"/>
    <dgm:cxn modelId="{04F494C8-3B1E-4330-81A8-8688E549B244}" type="presParOf" srcId="{150D9249-5583-47F8-9EEA-400AFFBB1668}" destId="{BC2CD462-F0DB-4E67-9D49-B696F933C33F}" srcOrd="1" destOrd="0" presId="urn:microsoft.com/office/officeart/2005/8/layout/vList4#1"/>
    <dgm:cxn modelId="{44D115AA-B486-49DA-8EB5-664C8415C4F2}" type="presParOf" srcId="{150D9249-5583-47F8-9EEA-400AFFBB1668}" destId="{5C3863B2-5572-45BA-830E-779439EE9516}" srcOrd="2" destOrd="0" presId="urn:microsoft.com/office/officeart/2005/8/layout/vList4#1"/>
    <dgm:cxn modelId="{86083A55-6626-4381-A076-970A76780057}" type="presParOf" srcId="{5C3863B2-5572-45BA-830E-779439EE9516}" destId="{D41E5756-6955-449F-B2C0-9DA1294D02E9}" srcOrd="0" destOrd="0" presId="urn:microsoft.com/office/officeart/2005/8/layout/vList4#1"/>
    <dgm:cxn modelId="{994A9116-DAAE-405F-82B1-FD814C2AC885}" type="presParOf" srcId="{5C3863B2-5572-45BA-830E-779439EE9516}" destId="{026ECA49-FCC3-4207-A3B6-CAB742CEF06F}" srcOrd="1" destOrd="0" presId="urn:microsoft.com/office/officeart/2005/8/layout/vList4#1"/>
    <dgm:cxn modelId="{E0DC86F2-C4D7-4CE2-B060-C406DD6392BE}" type="presParOf" srcId="{5C3863B2-5572-45BA-830E-779439EE9516}" destId="{3FEFAC79-417F-499F-A71B-C089655AE3B8}" srcOrd="2" destOrd="0" presId="urn:microsoft.com/office/officeart/2005/8/layout/vList4#1"/>
    <dgm:cxn modelId="{DE01C934-4DA7-445E-AF2B-EE91B642584A}" type="presParOf" srcId="{150D9249-5583-47F8-9EEA-400AFFBB1668}" destId="{6FD97F91-F3AE-4375-9712-DBB239ED6D1C}" srcOrd="3" destOrd="0" presId="urn:microsoft.com/office/officeart/2005/8/layout/vList4#1"/>
    <dgm:cxn modelId="{95CF1078-5DE0-4237-BCBE-5119B9C04F9B}" type="presParOf" srcId="{150D9249-5583-47F8-9EEA-400AFFBB1668}" destId="{B1170D4D-E0D6-4E4E-9FB1-E3685CE405A6}" srcOrd="4" destOrd="0" presId="urn:microsoft.com/office/officeart/2005/8/layout/vList4#1"/>
    <dgm:cxn modelId="{CB9E8697-CDCA-4887-AD82-AC20E983E6F0}" type="presParOf" srcId="{B1170D4D-E0D6-4E4E-9FB1-E3685CE405A6}" destId="{0E50BF26-68CD-40D1-A116-A24C604BC99F}" srcOrd="0" destOrd="0" presId="urn:microsoft.com/office/officeart/2005/8/layout/vList4#1"/>
    <dgm:cxn modelId="{DA8B0DF8-D3D6-45B9-816C-30473F02119A}" type="presParOf" srcId="{B1170D4D-E0D6-4E4E-9FB1-E3685CE405A6}" destId="{F55E1A6F-786D-4245-AEFB-1CF79745A593}" srcOrd="1" destOrd="0" presId="urn:microsoft.com/office/officeart/2005/8/layout/vList4#1"/>
    <dgm:cxn modelId="{77137352-48D9-4BC0-BD70-4D871BB803B0}" type="presParOf" srcId="{B1170D4D-E0D6-4E4E-9FB1-E3685CE405A6}" destId="{41F48691-4098-415D-8D87-53730F34393A}" srcOrd="2" destOrd="0" presId="urn:microsoft.com/office/officeart/2005/8/layout/vList4#1"/>
  </dgm:cxnLst>
  <dgm:bg/>
  <dgm:whole/>
  <dgm:extLst>
    <a:ext uri="http://schemas.microsoft.com/office/drawing/2008/diagram">
      <dsp:dataModelExt xmlns:dsp="http://schemas.microsoft.com/office/drawing/2008/diagram" xmlns="" relId="rId9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AF9CF05-6B24-4EBD-8CA4-AB79132DCE70}" type="doc">
      <dgm:prSet loTypeId="urn:microsoft.com/office/officeart/2005/8/layout/vList4#1" loCatId="list" qsTypeId="urn:microsoft.com/office/officeart/2005/8/quickstyle/simple4" qsCatId="simple" csTypeId="urn:microsoft.com/office/officeart/2005/8/colors/accent2_5" csCatId="accent2" phldr="1"/>
      <dgm:spPr/>
      <dgm:t>
        <a:bodyPr/>
        <a:lstStyle/>
        <a:p>
          <a:endParaRPr lang="ru-RU"/>
        </a:p>
      </dgm:t>
    </dgm:pt>
    <dgm:pt modelId="{48A4A779-205E-45BE-A65A-53F46C693D06}">
      <dgm:prSet custT="1"/>
      <dgm:spPr/>
      <dgm:t>
        <a:bodyPr/>
        <a:lstStyle/>
        <a:p>
          <a:pPr rtl="0"/>
          <a:r>
            <a:rPr lang="ru-RU" sz="1600" b="1" dirty="0">
              <a:latin typeface="Times New Roman"/>
              <a:ea typeface="Calibri"/>
              <a:cs typeface="Times New Roman"/>
            </a:rPr>
            <a:t>ПАО «</a:t>
          </a:r>
          <a:r>
            <a:rPr lang="ru-RU" sz="1600" b="1" dirty="0" err="1">
              <a:latin typeface="Times New Roman"/>
              <a:ea typeface="Calibri"/>
              <a:cs typeface="Times New Roman"/>
            </a:rPr>
            <a:t>Россети</a:t>
          </a:r>
          <a:r>
            <a:rPr lang="ru-RU" sz="1600" b="1" dirty="0">
              <a:latin typeface="Times New Roman"/>
              <a:ea typeface="Calibri"/>
              <a:cs typeface="Times New Roman"/>
            </a:rPr>
            <a:t>»</a:t>
          </a:r>
          <a:endParaRPr lang="ru-RU" sz="1600" dirty="0"/>
        </a:p>
      </dgm:t>
    </dgm:pt>
    <dgm:pt modelId="{E932A572-B687-4879-A835-3D250C094CD3}" type="parTrans" cxnId="{6BECD525-C940-4577-9201-7BB8981E2549}">
      <dgm:prSet/>
      <dgm:spPr/>
      <dgm:t>
        <a:bodyPr/>
        <a:lstStyle/>
        <a:p>
          <a:endParaRPr lang="ru-RU"/>
        </a:p>
      </dgm:t>
    </dgm:pt>
    <dgm:pt modelId="{7795055A-22C6-466E-933C-FB6F3E2C7242}" type="sibTrans" cxnId="{6BECD525-C940-4577-9201-7BB8981E2549}">
      <dgm:prSet/>
      <dgm:spPr/>
      <dgm:t>
        <a:bodyPr/>
        <a:lstStyle/>
        <a:p>
          <a:endParaRPr lang="ru-RU"/>
        </a:p>
      </dgm:t>
    </dgm:pt>
    <dgm:pt modelId="{A883F0C5-BB38-4C57-A8B2-3EC76B1F5CA6}">
      <dgm:prSet custT="1"/>
      <dgm:spPr/>
      <dgm:t>
        <a:bodyPr/>
        <a:lstStyle/>
        <a:p>
          <a:pPr rtl="0"/>
          <a:r>
            <a:rPr lang="ru-RU" sz="1600" b="1" dirty="0">
              <a:latin typeface="Times New Roman"/>
              <a:ea typeface="Calibri"/>
              <a:cs typeface="Times New Roman"/>
            </a:rPr>
            <a:t>ПАО «РусГидро»</a:t>
          </a:r>
          <a:endParaRPr lang="ru-RU" sz="1600" dirty="0"/>
        </a:p>
      </dgm:t>
    </dgm:pt>
    <dgm:pt modelId="{6E52D1E3-3403-495D-9F43-3E59EDA7FAC6}" type="parTrans" cxnId="{C0F973CF-6E1C-49A7-B86B-1595638568CE}">
      <dgm:prSet/>
      <dgm:spPr/>
      <dgm:t>
        <a:bodyPr/>
        <a:lstStyle/>
        <a:p>
          <a:endParaRPr lang="ru-RU"/>
        </a:p>
      </dgm:t>
    </dgm:pt>
    <dgm:pt modelId="{545E16C6-1534-4C04-AFA5-25F8168FD85F}" type="sibTrans" cxnId="{C0F973CF-6E1C-49A7-B86B-1595638568CE}">
      <dgm:prSet/>
      <dgm:spPr/>
      <dgm:t>
        <a:bodyPr/>
        <a:lstStyle/>
        <a:p>
          <a:endParaRPr lang="ru-RU"/>
        </a:p>
      </dgm:t>
    </dgm:pt>
    <dgm:pt modelId="{FD4AFF67-E2B9-42D4-B450-EB89E367C618}">
      <dgm:prSet custT="1"/>
      <dgm:spPr/>
      <dgm:t>
        <a:bodyPr/>
        <a:lstStyle/>
        <a:p>
          <a:pPr rtl="0"/>
          <a:r>
            <a:rPr lang="ru-RU" sz="1600" b="1" dirty="0">
              <a:latin typeface="Times New Roman"/>
              <a:cs typeface="Times New Roman"/>
            </a:rPr>
            <a:t>ПАО "НПО "Алмаз"</a:t>
          </a:r>
          <a:endParaRPr lang="ru-RU" sz="1600" b="1" dirty="0"/>
        </a:p>
      </dgm:t>
    </dgm:pt>
    <dgm:pt modelId="{DFB667A7-46D5-40CF-9883-09DC9348BCCD}" type="parTrans" cxnId="{24682893-E501-4876-AA00-313EB98A72B0}">
      <dgm:prSet/>
      <dgm:spPr/>
      <dgm:t>
        <a:bodyPr/>
        <a:lstStyle/>
        <a:p>
          <a:endParaRPr lang="ru-RU"/>
        </a:p>
      </dgm:t>
    </dgm:pt>
    <dgm:pt modelId="{8E02480E-48BB-43D4-B9B8-6F7A3C9E8925}" type="sibTrans" cxnId="{24682893-E501-4876-AA00-313EB98A72B0}">
      <dgm:prSet/>
      <dgm:spPr/>
      <dgm:t>
        <a:bodyPr/>
        <a:lstStyle/>
        <a:p>
          <a:endParaRPr lang="ru-RU"/>
        </a:p>
      </dgm:t>
    </dgm:pt>
    <dgm:pt modelId="{150D9249-5583-47F8-9EEA-400AFFBB1668}" type="pres">
      <dgm:prSet presAssocID="{8AF9CF05-6B24-4EBD-8CA4-AB79132DCE70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09C5AFC-DF03-47EB-863D-6AF777FA0B5D}" type="pres">
      <dgm:prSet presAssocID="{48A4A779-205E-45BE-A65A-53F46C693D06}" presName="comp" presStyleCnt="0"/>
      <dgm:spPr/>
    </dgm:pt>
    <dgm:pt modelId="{A98D3C6D-D281-445E-89E3-4877B79C0911}" type="pres">
      <dgm:prSet presAssocID="{48A4A779-205E-45BE-A65A-53F46C693D06}" presName="box" presStyleLbl="node1" presStyleIdx="0" presStyleCnt="3" custLinFactNeighborX="-8168" custLinFactNeighborY="-85147"/>
      <dgm:spPr/>
      <dgm:t>
        <a:bodyPr/>
        <a:lstStyle/>
        <a:p>
          <a:endParaRPr lang="ru-RU"/>
        </a:p>
      </dgm:t>
    </dgm:pt>
    <dgm:pt modelId="{A5BCDA66-ACEF-42C3-BB47-9AD8D39E15BB}" type="pres">
      <dgm:prSet presAssocID="{48A4A779-205E-45BE-A65A-53F46C693D06}" presName="img" presStyleLbl="fgImgPlace1" presStyleIdx="0" presStyleCnt="3" custScaleX="49328" custScaleY="104639" custLinFactNeighborX="-4479" custLinFactNeighborY="-3703"/>
      <dgm:spPr>
        <a:blipFill>
          <a:blip xmlns:r="http://schemas.openxmlformats.org/officeDocument/2006/relationships" r:embed="rId1"/>
          <a:srcRect/>
          <a:stretch>
            <a:fillRect t="-15000" b="-15000"/>
          </a:stretch>
        </a:blipFill>
      </dgm:spPr>
    </dgm:pt>
    <dgm:pt modelId="{0768B9B7-79F3-49C4-A9DF-0F6909A1C967}" type="pres">
      <dgm:prSet presAssocID="{48A4A779-205E-45BE-A65A-53F46C693D06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C2CD462-F0DB-4E67-9D49-B696F933C33F}" type="pres">
      <dgm:prSet presAssocID="{7795055A-22C6-466E-933C-FB6F3E2C7242}" presName="spacer" presStyleCnt="0"/>
      <dgm:spPr/>
    </dgm:pt>
    <dgm:pt modelId="{5C3863B2-5572-45BA-830E-779439EE9516}" type="pres">
      <dgm:prSet presAssocID="{A883F0C5-BB38-4C57-A8B2-3EC76B1F5CA6}" presName="comp" presStyleCnt="0"/>
      <dgm:spPr/>
    </dgm:pt>
    <dgm:pt modelId="{D41E5756-6955-449F-B2C0-9DA1294D02E9}" type="pres">
      <dgm:prSet presAssocID="{A883F0C5-BB38-4C57-A8B2-3EC76B1F5CA6}" presName="box" presStyleLbl="node1" presStyleIdx="1" presStyleCnt="3"/>
      <dgm:spPr/>
      <dgm:t>
        <a:bodyPr/>
        <a:lstStyle/>
        <a:p>
          <a:endParaRPr lang="ru-RU"/>
        </a:p>
      </dgm:t>
    </dgm:pt>
    <dgm:pt modelId="{026ECA49-FCC3-4207-A3B6-CAB742CEF06F}" type="pres">
      <dgm:prSet presAssocID="{A883F0C5-BB38-4C57-A8B2-3EC76B1F5CA6}" presName="img" presStyleLbl="fgImgPlace1" presStyleIdx="1" presStyleCnt="3" custScaleX="58064" custScaleY="84924" custLinFactNeighborX="-1564" custLinFactNeighborY="3551"/>
      <dgm:spPr>
        <a:blipFill>
          <a:blip xmlns:r="http://schemas.openxmlformats.org/officeDocument/2006/relationships" r:embed="rId2"/>
          <a:srcRect/>
          <a:stretch>
            <a:fillRect t="-18000" b="-18000"/>
          </a:stretch>
        </a:blipFill>
      </dgm:spPr>
    </dgm:pt>
    <dgm:pt modelId="{3FEFAC79-417F-499F-A71B-C089655AE3B8}" type="pres">
      <dgm:prSet presAssocID="{A883F0C5-BB38-4C57-A8B2-3EC76B1F5CA6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FD97F91-F3AE-4375-9712-DBB239ED6D1C}" type="pres">
      <dgm:prSet presAssocID="{545E16C6-1534-4C04-AFA5-25F8168FD85F}" presName="spacer" presStyleCnt="0"/>
      <dgm:spPr/>
    </dgm:pt>
    <dgm:pt modelId="{B1170D4D-E0D6-4E4E-9FB1-E3685CE405A6}" type="pres">
      <dgm:prSet presAssocID="{FD4AFF67-E2B9-42D4-B450-EB89E367C618}" presName="comp" presStyleCnt="0"/>
      <dgm:spPr/>
    </dgm:pt>
    <dgm:pt modelId="{0E50BF26-68CD-40D1-A116-A24C604BC99F}" type="pres">
      <dgm:prSet presAssocID="{FD4AFF67-E2B9-42D4-B450-EB89E367C618}" presName="box" presStyleLbl="node1" presStyleIdx="2" presStyleCnt="3"/>
      <dgm:spPr/>
      <dgm:t>
        <a:bodyPr/>
        <a:lstStyle/>
        <a:p>
          <a:endParaRPr lang="ru-RU"/>
        </a:p>
      </dgm:t>
    </dgm:pt>
    <dgm:pt modelId="{F55E1A6F-786D-4245-AEFB-1CF79745A593}" type="pres">
      <dgm:prSet presAssocID="{FD4AFF67-E2B9-42D4-B450-EB89E367C618}" presName="img" presStyleLbl="fgImgPlace1" presStyleIdx="2" presStyleCnt="3" custScaleX="50526" custScaleY="89521" custLinFactNeighborY="630"/>
      <dgm:spPr>
        <a:blipFill>
          <a:blip xmlns:r="http://schemas.openxmlformats.org/officeDocument/2006/relationships" r:embed="rId3"/>
          <a:srcRect/>
          <a:stretch>
            <a:fillRect t="-63000" b="-63000"/>
          </a:stretch>
        </a:blipFill>
      </dgm:spPr>
    </dgm:pt>
    <dgm:pt modelId="{41F48691-4098-415D-8D87-53730F34393A}" type="pres">
      <dgm:prSet presAssocID="{FD4AFF67-E2B9-42D4-B450-EB89E367C618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3F612C2-178F-46AF-9BAE-1F7EC982665F}" type="presOf" srcId="{A883F0C5-BB38-4C57-A8B2-3EC76B1F5CA6}" destId="{3FEFAC79-417F-499F-A71B-C089655AE3B8}" srcOrd="1" destOrd="0" presId="urn:microsoft.com/office/officeart/2005/8/layout/vList4#1"/>
    <dgm:cxn modelId="{FC17E801-68B3-4DA0-B684-AEEBFE80F3A2}" type="presOf" srcId="{FD4AFF67-E2B9-42D4-B450-EB89E367C618}" destId="{0E50BF26-68CD-40D1-A116-A24C604BC99F}" srcOrd="0" destOrd="0" presId="urn:microsoft.com/office/officeart/2005/8/layout/vList4#1"/>
    <dgm:cxn modelId="{9B9CFADB-103C-4BCF-8E0B-7F591A30BE71}" type="presOf" srcId="{A883F0C5-BB38-4C57-A8B2-3EC76B1F5CA6}" destId="{D41E5756-6955-449F-B2C0-9DA1294D02E9}" srcOrd="0" destOrd="0" presId="urn:microsoft.com/office/officeart/2005/8/layout/vList4#1"/>
    <dgm:cxn modelId="{30ADD4DB-C113-4224-8FC5-FE93EBD47E19}" type="presOf" srcId="{48A4A779-205E-45BE-A65A-53F46C693D06}" destId="{0768B9B7-79F3-49C4-A9DF-0F6909A1C967}" srcOrd="1" destOrd="0" presId="urn:microsoft.com/office/officeart/2005/8/layout/vList4#1"/>
    <dgm:cxn modelId="{6BECD525-C940-4577-9201-7BB8981E2549}" srcId="{8AF9CF05-6B24-4EBD-8CA4-AB79132DCE70}" destId="{48A4A779-205E-45BE-A65A-53F46C693D06}" srcOrd="0" destOrd="0" parTransId="{E932A572-B687-4879-A835-3D250C094CD3}" sibTransId="{7795055A-22C6-466E-933C-FB6F3E2C7242}"/>
    <dgm:cxn modelId="{71C484CA-ECBC-4532-9AA9-E183E5586D25}" type="presOf" srcId="{48A4A779-205E-45BE-A65A-53F46C693D06}" destId="{A98D3C6D-D281-445E-89E3-4877B79C0911}" srcOrd="0" destOrd="0" presId="urn:microsoft.com/office/officeart/2005/8/layout/vList4#1"/>
    <dgm:cxn modelId="{24682893-E501-4876-AA00-313EB98A72B0}" srcId="{8AF9CF05-6B24-4EBD-8CA4-AB79132DCE70}" destId="{FD4AFF67-E2B9-42D4-B450-EB89E367C618}" srcOrd="2" destOrd="0" parTransId="{DFB667A7-46D5-40CF-9883-09DC9348BCCD}" sibTransId="{8E02480E-48BB-43D4-B9B8-6F7A3C9E8925}"/>
    <dgm:cxn modelId="{A715BEC4-CD6D-4360-B173-9FD698F5D877}" type="presOf" srcId="{8AF9CF05-6B24-4EBD-8CA4-AB79132DCE70}" destId="{150D9249-5583-47F8-9EEA-400AFFBB1668}" srcOrd="0" destOrd="0" presId="urn:microsoft.com/office/officeart/2005/8/layout/vList4#1"/>
    <dgm:cxn modelId="{C0F973CF-6E1C-49A7-B86B-1595638568CE}" srcId="{8AF9CF05-6B24-4EBD-8CA4-AB79132DCE70}" destId="{A883F0C5-BB38-4C57-A8B2-3EC76B1F5CA6}" srcOrd="1" destOrd="0" parTransId="{6E52D1E3-3403-495D-9F43-3E59EDA7FAC6}" sibTransId="{545E16C6-1534-4C04-AFA5-25F8168FD85F}"/>
    <dgm:cxn modelId="{2F901132-A324-484C-B8CD-C80ADB7D8E0B}" type="presOf" srcId="{FD4AFF67-E2B9-42D4-B450-EB89E367C618}" destId="{41F48691-4098-415D-8D87-53730F34393A}" srcOrd="1" destOrd="0" presId="urn:microsoft.com/office/officeart/2005/8/layout/vList4#1"/>
    <dgm:cxn modelId="{B495D8E3-14FA-47C3-870C-A5DD2B5D1EBF}" type="presParOf" srcId="{150D9249-5583-47F8-9EEA-400AFFBB1668}" destId="{909C5AFC-DF03-47EB-863D-6AF777FA0B5D}" srcOrd="0" destOrd="0" presId="urn:microsoft.com/office/officeart/2005/8/layout/vList4#1"/>
    <dgm:cxn modelId="{D4726F66-173C-4A0E-92FC-16A7357C2883}" type="presParOf" srcId="{909C5AFC-DF03-47EB-863D-6AF777FA0B5D}" destId="{A98D3C6D-D281-445E-89E3-4877B79C0911}" srcOrd="0" destOrd="0" presId="urn:microsoft.com/office/officeart/2005/8/layout/vList4#1"/>
    <dgm:cxn modelId="{3D280F34-2DC2-46E1-9DBB-D5D2B0CB1405}" type="presParOf" srcId="{909C5AFC-DF03-47EB-863D-6AF777FA0B5D}" destId="{A5BCDA66-ACEF-42C3-BB47-9AD8D39E15BB}" srcOrd="1" destOrd="0" presId="urn:microsoft.com/office/officeart/2005/8/layout/vList4#1"/>
    <dgm:cxn modelId="{1610C87D-8F4A-4C6E-A186-EB75B792D74E}" type="presParOf" srcId="{909C5AFC-DF03-47EB-863D-6AF777FA0B5D}" destId="{0768B9B7-79F3-49C4-A9DF-0F6909A1C967}" srcOrd="2" destOrd="0" presId="urn:microsoft.com/office/officeart/2005/8/layout/vList4#1"/>
    <dgm:cxn modelId="{04F494C8-3B1E-4330-81A8-8688E549B244}" type="presParOf" srcId="{150D9249-5583-47F8-9EEA-400AFFBB1668}" destId="{BC2CD462-F0DB-4E67-9D49-B696F933C33F}" srcOrd="1" destOrd="0" presId="urn:microsoft.com/office/officeart/2005/8/layout/vList4#1"/>
    <dgm:cxn modelId="{44D115AA-B486-49DA-8EB5-664C8415C4F2}" type="presParOf" srcId="{150D9249-5583-47F8-9EEA-400AFFBB1668}" destId="{5C3863B2-5572-45BA-830E-779439EE9516}" srcOrd="2" destOrd="0" presId="urn:microsoft.com/office/officeart/2005/8/layout/vList4#1"/>
    <dgm:cxn modelId="{86083A55-6626-4381-A076-970A76780057}" type="presParOf" srcId="{5C3863B2-5572-45BA-830E-779439EE9516}" destId="{D41E5756-6955-449F-B2C0-9DA1294D02E9}" srcOrd="0" destOrd="0" presId="urn:microsoft.com/office/officeart/2005/8/layout/vList4#1"/>
    <dgm:cxn modelId="{994A9116-DAAE-405F-82B1-FD814C2AC885}" type="presParOf" srcId="{5C3863B2-5572-45BA-830E-779439EE9516}" destId="{026ECA49-FCC3-4207-A3B6-CAB742CEF06F}" srcOrd="1" destOrd="0" presId="urn:microsoft.com/office/officeart/2005/8/layout/vList4#1"/>
    <dgm:cxn modelId="{E0DC86F2-C4D7-4CE2-B060-C406DD6392BE}" type="presParOf" srcId="{5C3863B2-5572-45BA-830E-779439EE9516}" destId="{3FEFAC79-417F-499F-A71B-C089655AE3B8}" srcOrd="2" destOrd="0" presId="urn:microsoft.com/office/officeart/2005/8/layout/vList4#1"/>
    <dgm:cxn modelId="{DE01C934-4DA7-445E-AF2B-EE91B642584A}" type="presParOf" srcId="{150D9249-5583-47F8-9EEA-400AFFBB1668}" destId="{6FD97F91-F3AE-4375-9712-DBB239ED6D1C}" srcOrd="3" destOrd="0" presId="urn:microsoft.com/office/officeart/2005/8/layout/vList4#1"/>
    <dgm:cxn modelId="{95CF1078-5DE0-4237-BCBE-5119B9C04F9B}" type="presParOf" srcId="{150D9249-5583-47F8-9EEA-400AFFBB1668}" destId="{B1170D4D-E0D6-4E4E-9FB1-E3685CE405A6}" srcOrd="4" destOrd="0" presId="urn:microsoft.com/office/officeart/2005/8/layout/vList4#1"/>
    <dgm:cxn modelId="{CB9E8697-CDCA-4887-AD82-AC20E983E6F0}" type="presParOf" srcId="{B1170D4D-E0D6-4E4E-9FB1-E3685CE405A6}" destId="{0E50BF26-68CD-40D1-A116-A24C604BC99F}" srcOrd="0" destOrd="0" presId="urn:microsoft.com/office/officeart/2005/8/layout/vList4#1"/>
    <dgm:cxn modelId="{DA8B0DF8-D3D6-45B9-816C-30473F02119A}" type="presParOf" srcId="{B1170D4D-E0D6-4E4E-9FB1-E3685CE405A6}" destId="{F55E1A6F-786D-4245-AEFB-1CF79745A593}" srcOrd="1" destOrd="0" presId="urn:microsoft.com/office/officeart/2005/8/layout/vList4#1"/>
    <dgm:cxn modelId="{77137352-48D9-4BC0-BD70-4D871BB803B0}" type="presParOf" srcId="{B1170D4D-E0D6-4E4E-9FB1-E3685CE405A6}" destId="{41F48691-4098-415D-8D87-53730F34393A}" srcOrd="2" destOrd="0" presId="urn:microsoft.com/office/officeart/2005/8/layout/vList4#1"/>
  </dgm:cxnLst>
  <dgm:bg/>
  <dgm:whole/>
  <dgm:extLst>
    <a:ext uri="http://schemas.microsoft.com/office/drawing/2008/diagram">
      <dsp:dataModelExt xmlns:dsp="http://schemas.microsoft.com/office/drawing/2008/diagram" xmlns="" relId="rId14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B3E26DD3-0316-430E-B73C-33607B486917}" type="doc">
      <dgm:prSet loTypeId="urn:microsoft.com/office/officeart/2005/8/layout/hierarchy3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CB96495-F4BD-4037-9BD6-43DD9A9C9E04}">
      <dgm:prSet phldrT="[Текст]" custT="1"/>
      <dgm:spPr/>
      <dgm:t>
        <a:bodyPr/>
        <a:lstStyle/>
        <a:p>
          <a:r>
            <a:rPr lang="ru-RU" altLang="ru-RU" sz="1400" b="1" dirty="0">
              <a:solidFill>
                <a:schemeClr val="bg1"/>
              </a:solidFill>
              <a:latin typeface="Arial" panose="020B0604020202020204" pitchFamily="34" charset="0"/>
            </a:rPr>
            <a:t>Физико-технические проблемы атомной энергетики</a:t>
          </a:r>
          <a:endParaRPr lang="ru-RU" sz="1400" b="1" dirty="0">
            <a:solidFill>
              <a:schemeClr val="bg1"/>
            </a:solidFill>
          </a:endParaRPr>
        </a:p>
      </dgm:t>
    </dgm:pt>
    <dgm:pt modelId="{206F4575-39AD-4115-BA0F-995C105583D8}" type="parTrans" cxnId="{D78B0373-9A5C-4B4A-A6E9-3CD4DFF0355F}">
      <dgm:prSet/>
      <dgm:spPr/>
      <dgm:t>
        <a:bodyPr/>
        <a:lstStyle/>
        <a:p>
          <a:endParaRPr lang="ru-RU"/>
        </a:p>
      </dgm:t>
    </dgm:pt>
    <dgm:pt modelId="{7F0B7FB6-1D0D-41DC-853C-000F37C6BB2E}" type="sibTrans" cxnId="{D78B0373-9A5C-4B4A-A6E9-3CD4DFF0355F}">
      <dgm:prSet/>
      <dgm:spPr/>
      <dgm:t>
        <a:bodyPr/>
        <a:lstStyle/>
        <a:p>
          <a:endParaRPr lang="ru-RU"/>
        </a:p>
      </dgm:t>
    </dgm:pt>
    <dgm:pt modelId="{C2EEE1BB-7500-4867-B416-08413D1A0F18}">
      <dgm:prSet phldrT="[Текст]" custT="1"/>
      <dgm:spPr/>
      <dgm:t>
        <a:bodyPr/>
        <a:lstStyle/>
        <a:p>
          <a:r>
            <a:rPr lang="ru-RU" sz="1100" b="1" dirty="0"/>
            <a:t>моделирование и расчёт технологических схем АЭС и ТЭС</a:t>
          </a:r>
          <a:endParaRPr lang="ru-RU" sz="1100" dirty="0"/>
        </a:p>
      </dgm:t>
    </dgm:pt>
    <dgm:pt modelId="{DE1111A2-4008-4A50-96F4-6F2FB9D456EE}" type="parTrans" cxnId="{831170DE-BD1D-46D6-BB94-7E2E6BCE1FA6}">
      <dgm:prSet/>
      <dgm:spPr/>
      <dgm:t>
        <a:bodyPr/>
        <a:lstStyle/>
        <a:p>
          <a:endParaRPr lang="ru-RU"/>
        </a:p>
      </dgm:t>
    </dgm:pt>
    <dgm:pt modelId="{0F72F3CC-3BC9-4013-A4F3-25DBB6B612C9}" type="sibTrans" cxnId="{831170DE-BD1D-46D6-BB94-7E2E6BCE1FA6}">
      <dgm:prSet/>
      <dgm:spPr/>
      <dgm:t>
        <a:bodyPr/>
        <a:lstStyle/>
        <a:p>
          <a:endParaRPr lang="ru-RU"/>
        </a:p>
      </dgm:t>
    </dgm:pt>
    <dgm:pt modelId="{836735A8-BE19-4A82-A9B9-52A7864F78AC}">
      <dgm:prSet phldrT="[Текст]" custT="1"/>
      <dgm:spPr/>
      <dgm:t>
        <a:bodyPr/>
        <a:lstStyle/>
        <a:p>
          <a:r>
            <a:rPr lang="ru-RU" sz="1100" b="1" dirty="0"/>
            <a:t>исследование переноса и распределения примесей в </a:t>
          </a:r>
          <a:r>
            <a:rPr lang="ru-RU" sz="1100" b="1" dirty="0" err="1"/>
            <a:t>парогенерирующем</a:t>
          </a:r>
          <a:r>
            <a:rPr lang="ru-RU" sz="1100" b="1" dirty="0"/>
            <a:t> оборудовании АЭС и ТЭС</a:t>
          </a:r>
          <a:endParaRPr lang="ru-RU" sz="1100" dirty="0"/>
        </a:p>
      </dgm:t>
    </dgm:pt>
    <dgm:pt modelId="{DB833308-5C97-437B-BBDA-675753404FEF}" type="parTrans" cxnId="{9C75906D-9E4A-4330-92F9-3D4BAD275D91}">
      <dgm:prSet/>
      <dgm:spPr/>
      <dgm:t>
        <a:bodyPr/>
        <a:lstStyle/>
        <a:p>
          <a:endParaRPr lang="ru-RU"/>
        </a:p>
      </dgm:t>
    </dgm:pt>
    <dgm:pt modelId="{1A03E6C0-AFC4-414C-A51F-F62BAE2EDCDE}" type="sibTrans" cxnId="{9C75906D-9E4A-4330-92F9-3D4BAD275D91}">
      <dgm:prSet/>
      <dgm:spPr/>
      <dgm:t>
        <a:bodyPr/>
        <a:lstStyle/>
        <a:p>
          <a:endParaRPr lang="ru-RU"/>
        </a:p>
      </dgm:t>
    </dgm:pt>
    <dgm:pt modelId="{1E6CE644-6672-4A3E-B5A7-59DB7D8F9585}">
      <dgm:prSet phldrT="[Текст]"/>
      <dgm:spPr/>
      <dgm:t>
        <a:bodyPr/>
        <a:lstStyle/>
        <a:p>
          <a:r>
            <a:rPr lang="ru-RU" b="1" dirty="0"/>
            <a:t>моделирование взаимодействия вибраций ядерного топлива и оборудования АЭС с пульсациями рабочей среды</a:t>
          </a:r>
          <a:endParaRPr lang="ru-RU" dirty="0"/>
        </a:p>
      </dgm:t>
    </dgm:pt>
    <dgm:pt modelId="{898E41B0-DD59-4F1B-9A98-3576BAAE0391}" type="parTrans" cxnId="{2C986D71-A630-4BF8-91E4-01CF5D5FFB15}">
      <dgm:prSet/>
      <dgm:spPr/>
      <dgm:t>
        <a:bodyPr/>
        <a:lstStyle/>
        <a:p>
          <a:endParaRPr lang="ru-RU"/>
        </a:p>
      </dgm:t>
    </dgm:pt>
    <dgm:pt modelId="{0A59A8A3-8621-4466-A893-ADD663142CF6}" type="sibTrans" cxnId="{2C986D71-A630-4BF8-91E4-01CF5D5FFB15}">
      <dgm:prSet/>
      <dgm:spPr/>
      <dgm:t>
        <a:bodyPr/>
        <a:lstStyle/>
        <a:p>
          <a:endParaRPr lang="ru-RU"/>
        </a:p>
      </dgm:t>
    </dgm:pt>
    <dgm:pt modelId="{595E1DCA-644C-428E-98C0-B65083B0DBB0}">
      <dgm:prSet phldrT="[Текст]" custT="1"/>
      <dgm:spPr/>
      <dgm:t>
        <a:bodyPr/>
        <a:lstStyle/>
        <a:p>
          <a:r>
            <a:rPr lang="ru-RU" sz="1100" b="1" dirty="0"/>
            <a:t>анализ аварийных режимов АЭС</a:t>
          </a:r>
          <a:endParaRPr lang="ru-RU" sz="1100" dirty="0"/>
        </a:p>
      </dgm:t>
    </dgm:pt>
    <dgm:pt modelId="{3176075F-0688-47BD-97FD-3866D1ECF9DB}" type="parTrans" cxnId="{2E4E20E7-4A44-46C0-A953-5B5D2349A53D}">
      <dgm:prSet/>
      <dgm:spPr/>
      <dgm:t>
        <a:bodyPr/>
        <a:lstStyle/>
        <a:p>
          <a:endParaRPr lang="ru-RU"/>
        </a:p>
      </dgm:t>
    </dgm:pt>
    <dgm:pt modelId="{1CBD24C9-2C07-410A-85D5-22A3BA04C319}" type="sibTrans" cxnId="{2E4E20E7-4A44-46C0-A953-5B5D2349A53D}">
      <dgm:prSet/>
      <dgm:spPr/>
      <dgm:t>
        <a:bodyPr/>
        <a:lstStyle/>
        <a:p>
          <a:endParaRPr lang="ru-RU"/>
        </a:p>
      </dgm:t>
    </dgm:pt>
    <dgm:pt modelId="{3BA4B4F4-4684-4F87-8047-839E49881B6E}">
      <dgm:prSet phldrT="[Текст]" custT="1"/>
      <dgm:spPr/>
      <dgm:t>
        <a:bodyPr/>
        <a:lstStyle/>
        <a:p>
          <a:r>
            <a:rPr lang="ru-RU" sz="1100" b="1" dirty="0" err="1"/>
            <a:t>теплогидравлика</a:t>
          </a:r>
          <a:r>
            <a:rPr lang="ru-RU" sz="1100" b="1" dirty="0"/>
            <a:t> ЯЭУ</a:t>
          </a:r>
          <a:endParaRPr lang="ru-RU" sz="1100" dirty="0"/>
        </a:p>
      </dgm:t>
    </dgm:pt>
    <dgm:pt modelId="{935320A0-CF05-4D81-B51C-55036AE16AC5}" type="parTrans" cxnId="{78B0C11D-5D41-49AA-B3E4-00DF738F8062}">
      <dgm:prSet/>
      <dgm:spPr/>
      <dgm:t>
        <a:bodyPr/>
        <a:lstStyle/>
        <a:p>
          <a:endParaRPr lang="ru-RU"/>
        </a:p>
      </dgm:t>
    </dgm:pt>
    <dgm:pt modelId="{1C1A98DB-88AE-4CF5-980B-9CC91F31FC8E}" type="sibTrans" cxnId="{78B0C11D-5D41-49AA-B3E4-00DF738F8062}">
      <dgm:prSet/>
      <dgm:spPr/>
      <dgm:t>
        <a:bodyPr/>
        <a:lstStyle/>
        <a:p>
          <a:endParaRPr lang="ru-RU"/>
        </a:p>
      </dgm:t>
    </dgm:pt>
    <dgm:pt modelId="{E956B013-07A2-4526-975B-2D5345345E88}">
      <dgm:prSet phldrT="[Текст]"/>
      <dgm:spPr/>
      <dgm:t>
        <a:bodyPr/>
        <a:lstStyle/>
        <a:p>
          <a:r>
            <a:rPr lang="ru-RU" b="1" dirty="0"/>
            <a:t>разработка и внедрение перспективных технологий переработки и кондиционирования жидких радиоактивных отходов  АЭС</a:t>
          </a:r>
          <a:endParaRPr lang="ru-RU" dirty="0"/>
        </a:p>
      </dgm:t>
    </dgm:pt>
    <dgm:pt modelId="{DD593D71-3597-4F8C-8C04-53D9BD43F3D4}" type="parTrans" cxnId="{4DB23724-585D-425E-A283-A5D1617DBF2C}">
      <dgm:prSet/>
      <dgm:spPr/>
      <dgm:t>
        <a:bodyPr/>
        <a:lstStyle/>
        <a:p>
          <a:endParaRPr lang="ru-RU"/>
        </a:p>
      </dgm:t>
    </dgm:pt>
    <dgm:pt modelId="{B6A3C05A-C663-449F-9C25-2CFE113DFCBF}" type="sibTrans" cxnId="{4DB23724-585D-425E-A283-A5D1617DBF2C}">
      <dgm:prSet/>
      <dgm:spPr/>
      <dgm:t>
        <a:bodyPr/>
        <a:lstStyle/>
        <a:p>
          <a:endParaRPr lang="ru-RU"/>
        </a:p>
      </dgm:t>
    </dgm:pt>
    <dgm:pt modelId="{05B90F03-61D1-4776-B007-24F020252A2B}" type="pres">
      <dgm:prSet presAssocID="{B3E26DD3-0316-430E-B73C-33607B486917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F1BEC912-3EDA-4A4E-9BF9-E0EC19E94149}" type="pres">
      <dgm:prSet presAssocID="{3CB96495-F4BD-4037-9BD6-43DD9A9C9E04}" presName="root" presStyleCnt="0"/>
      <dgm:spPr/>
    </dgm:pt>
    <dgm:pt modelId="{E274A938-2AF3-450F-A48F-861C27AC6EEB}" type="pres">
      <dgm:prSet presAssocID="{3CB96495-F4BD-4037-9BD6-43DD9A9C9E04}" presName="rootComposite" presStyleCnt="0"/>
      <dgm:spPr/>
    </dgm:pt>
    <dgm:pt modelId="{9F956851-0212-4155-9ACE-257EC1A1E5D7}" type="pres">
      <dgm:prSet presAssocID="{3CB96495-F4BD-4037-9BD6-43DD9A9C9E04}" presName="rootText" presStyleLbl="node1" presStyleIdx="0" presStyleCnt="1" custScaleX="273695" custScaleY="105647" custLinFactNeighborX="7758" custLinFactNeighborY="10271"/>
      <dgm:spPr/>
      <dgm:t>
        <a:bodyPr/>
        <a:lstStyle/>
        <a:p>
          <a:endParaRPr lang="ru-RU"/>
        </a:p>
      </dgm:t>
    </dgm:pt>
    <dgm:pt modelId="{3A933FFF-0C53-48FC-AC39-0D8F01899753}" type="pres">
      <dgm:prSet presAssocID="{3CB96495-F4BD-4037-9BD6-43DD9A9C9E04}" presName="rootConnector" presStyleLbl="node1" presStyleIdx="0" presStyleCnt="1"/>
      <dgm:spPr/>
      <dgm:t>
        <a:bodyPr/>
        <a:lstStyle/>
        <a:p>
          <a:endParaRPr lang="ru-RU"/>
        </a:p>
      </dgm:t>
    </dgm:pt>
    <dgm:pt modelId="{9951C4A8-B76E-468E-98DC-D1F5A2C87F88}" type="pres">
      <dgm:prSet presAssocID="{3CB96495-F4BD-4037-9BD6-43DD9A9C9E04}" presName="childShape" presStyleCnt="0"/>
      <dgm:spPr/>
    </dgm:pt>
    <dgm:pt modelId="{CCDFAB3C-DF83-4C9C-8A25-1A155AAB92ED}" type="pres">
      <dgm:prSet presAssocID="{DE1111A2-4008-4A50-96F4-6F2FB9D456EE}" presName="Name13" presStyleLbl="parChTrans1D2" presStyleIdx="0" presStyleCnt="6" custSzX="451238"/>
      <dgm:spPr/>
      <dgm:t>
        <a:bodyPr/>
        <a:lstStyle/>
        <a:p>
          <a:endParaRPr lang="ru-RU"/>
        </a:p>
      </dgm:t>
    </dgm:pt>
    <dgm:pt modelId="{A5A51421-63BE-4E28-B894-6249104810A6}" type="pres">
      <dgm:prSet presAssocID="{C2EEE1BB-7500-4867-B416-08413D1A0F18}" presName="childText" presStyleLbl="bgAcc1" presStyleIdx="0" presStyleCnt="6" custScaleX="355241" custScaleY="7590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F94E07D-3E8C-4DE7-99CA-BFFB505E1FBA}" type="pres">
      <dgm:prSet presAssocID="{DB833308-5C97-437B-BBDA-675753404FEF}" presName="Name13" presStyleLbl="parChTrans1D2" presStyleIdx="1" presStyleCnt="6" custSzX="451238"/>
      <dgm:spPr/>
      <dgm:t>
        <a:bodyPr/>
        <a:lstStyle/>
        <a:p>
          <a:endParaRPr lang="ru-RU"/>
        </a:p>
      </dgm:t>
    </dgm:pt>
    <dgm:pt modelId="{5E9C57ED-1C31-4C94-85C2-8C29029B094E}" type="pres">
      <dgm:prSet presAssocID="{836735A8-BE19-4A82-A9B9-52A7864F78AC}" presName="childText" presStyleLbl="bgAcc1" presStyleIdx="1" presStyleCnt="6" custScaleX="355241" custScaleY="9453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527D011-9BAB-4C64-84B7-0B2BB6D9DF24}" type="pres">
      <dgm:prSet presAssocID="{3176075F-0688-47BD-97FD-3866D1ECF9DB}" presName="Name13" presStyleLbl="parChTrans1D2" presStyleIdx="2" presStyleCnt="6" custSzX="451238"/>
      <dgm:spPr/>
      <dgm:t>
        <a:bodyPr/>
        <a:lstStyle/>
        <a:p>
          <a:endParaRPr lang="ru-RU"/>
        </a:p>
      </dgm:t>
    </dgm:pt>
    <dgm:pt modelId="{841AEC1C-3F72-4059-B426-628D6AC40768}" type="pres">
      <dgm:prSet presAssocID="{595E1DCA-644C-428E-98C0-B65083B0DBB0}" presName="childText" presStyleLbl="bgAcc1" presStyleIdx="2" presStyleCnt="6" custScaleX="355241" custScaleY="6060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1190DE2-230A-42EE-8520-3E55D86822ED}" type="pres">
      <dgm:prSet presAssocID="{935320A0-CF05-4D81-B51C-55036AE16AC5}" presName="Name13" presStyleLbl="parChTrans1D2" presStyleIdx="3" presStyleCnt="6" custSzX="451238"/>
      <dgm:spPr/>
      <dgm:t>
        <a:bodyPr/>
        <a:lstStyle/>
        <a:p>
          <a:endParaRPr lang="ru-RU"/>
        </a:p>
      </dgm:t>
    </dgm:pt>
    <dgm:pt modelId="{E5C4ECBC-7884-4A40-943D-AD468E98BDE3}" type="pres">
      <dgm:prSet presAssocID="{3BA4B4F4-4684-4F87-8047-839E49881B6E}" presName="childText" presStyleLbl="bgAcc1" presStyleIdx="3" presStyleCnt="6" custScaleX="355241" custScaleY="6069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AA62BA4-4261-45F3-9242-21FAD85BDD4A}" type="pres">
      <dgm:prSet presAssocID="{898E41B0-DD59-4F1B-9A98-3576BAAE0391}" presName="Name13" presStyleLbl="parChTrans1D2" presStyleIdx="4" presStyleCnt="6" custSzX="451238"/>
      <dgm:spPr/>
      <dgm:t>
        <a:bodyPr/>
        <a:lstStyle/>
        <a:p>
          <a:endParaRPr lang="ru-RU"/>
        </a:p>
      </dgm:t>
    </dgm:pt>
    <dgm:pt modelId="{E03E4BA0-B5AC-484A-BEF5-3172E134C253}" type="pres">
      <dgm:prSet presAssocID="{1E6CE644-6672-4A3E-B5A7-59DB7D8F9585}" presName="childText" presStyleLbl="bgAcc1" presStyleIdx="4" presStyleCnt="6" custScaleX="35524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37AEF54-EB81-464E-AC38-DB28691E69F6}" type="pres">
      <dgm:prSet presAssocID="{DD593D71-3597-4F8C-8C04-53D9BD43F3D4}" presName="Name13" presStyleLbl="parChTrans1D2" presStyleIdx="5" presStyleCnt="6" custSzX="451238"/>
      <dgm:spPr/>
      <dgm:t>
        <a:bodyPr/>
        <a:lstStyle/>
        <a:p>
          <a:endParaRPr lang="ru-RU"/>
        </a:p>
      </dgm:t>
    </dgm:pt>
    <dgm:pt modelId="{6BC54885-6299-4414-AF2F-2E9F5FA9C977}" type="pres">
      <dgm:prSet presAssocID="{E956B013-07A2-4526-975B-2D5345345E88}" presName="childText" presStyleLbl="bgAcc1" presStyleIdx="5" presStyleCnt="6" custScaleX="35524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C75906D-9E4A-4330-92F9-3D4BAD275D91}" srcId="{3CB96495-F4BD-4037-9BD6-43DD9A9C9E04}" destId="{836735A8-BE19-4A82-A9B9-52A7864F78AC}" srcOrd="1" destOrd="0" parTransId="{DB833308-5C97-437B-BBDA-675753404FEF}" sibTransId="{1A03E6C0-AFC4-414C-A51F-F62BAE2EDCDE}"/>
    <dgm:cxn modelId="{DFF6436E-421C-4BDE-8440-F6F0BE52DA15}" type="presOf" srcId="{DD593D71-3597-4F8C-8C04-53D9BD43F3D4}" destId="{037AEF54-EB81-464E-AC38-DB28691E69F6}" srcOrd="0" destOrd="0" presId="urn:microsoft.com/office/officeart/2005/8/layout/hierarchy3"/>
    <dgm:cxn modelId="{E13228E5-FD3F-4397-865B-01E174771BA6}" type="presOf" srcId="{935320A0-CF05-4D81-B51C-55036AE16AC5}" destId="{91190DE2-230A-42EE-8520-3E55D86822ED}" srcOrd="0" destOrd="0" presId="urn:microsoft.com/office/officeart/2005/8/layout/hierarchy3"/>
    <dgm:cxn modelId="{11D74109-45E8-47DB-BB80-31E6BBC52288}" type="presOf" srcId="{3CB96495-F4BD-4037-9BD6-43DD9A9C9E04}" destId="{3A933FFF-0C53-48FC-AC39-0D8F01899753}" srcOrd="1" destOrd="0" presId="urn:microsoft.com/office/officeart/2005/8/layout/hierarchy3"/>
    <dgm:cxn modelId="{5A2A316C-C9B9-4F56-A9CE-B60C76773B53}" type="presOf" srcId="{1E6CE644-6672-4A3E-B5A7-59DB7D8F9585}" destId="{E03E4BA0-B5AC-484A-BEF5-3172E134C253}" srcOrd="0" destOrd="0" presId="urn:microsoft.com/office/officeart/2005/8/layout/hierarchy3"/>
    <dgm:cxn modelId="{F7F0E68A-F5D8-4439-8E0F-61A64490A943}" type="presOf" srcId="{595E1DCA-644C-428E-98C0-B65083B0DBB0}" destId="{841AEC1C-3F72-4059-B426-628D6AC40768}" srcOrd="0" destOrd="0" presId="urn:microsoft.com/office/officeart/2005/8/layout/hierarchy3"/>
    <dgm:cxn modelId="{324131AE-245C-46C4-846E-5B40563DE396}" type="presOf" srcId="{898E41B0-DD59-4F1B-9A98-3576BAAE0391}" destId="{4AA62BA4-4261-45F3-9242-21FAD85BDD4A}" srcOrd="0" destOrd="0" presId="urn:microsoft.com/office/officeart/2005/8/layout/hierarchy3"/>
    <dgm:cxn modelId="{2C986D71-A630-4BF8-91E4-01CF5D5FFB15}" srcId="{3CB96495-F4BD-4037-9BD6-43DD9A9C9E04}" destId="{1E6CE644-6672-4A3E-B5A7-59DB7D8F9585}" srcOrd="4" destOrd="0" parTransId="{898E41B0-DD59-4F1B-9A98-3576BAAE0391}" sibTransId="{0A59A8A3-8621-4466-A893-ADD663142CF6}"/>
    <dgm:cxn modelId="{831170DE-BD1D-46D6-BB94-7E2E6BCE1FA6}" srcId="{3CB96495-F4BD-4037-9BD6-43DD9A9C9E04}" destId="{C2EEE1BB-7500-4867-B416-08413D1A0F18}" srcOrd="0" destOrd="0" parTransId="{DE1111A2-4008-4A50-96F4-6F2FB9D456EE}" sibTransId="{0F72F3CC-3BC9-4013-A4F3-25DBB6B612C9}"/>
    <dgm:cxn modelId="{6BFF9537-9EAD-40B4-A037-0A73D500449A}" type="presOf" srcId="{3CB96495-F4BD-4037-9BD6-43DD9A9C9E04}" destId="{9F956851-0212-4155-9ACE-257EC1A1E5D7}" srcOrd="0" destOrd="0" presId="urn:microsoft.com/office/officeart/2005/8/layout/hierarchy3"/>
    <dgm:cxn modelId="{085FB2FC-EA78-4F4F-B674-83A3606777EC}" type="presOf" srcId="{E956B013-07A2-4526-975B-2D5345345E88}" destId="{6BC54885-6299-4414-AF2F-2E9F5FA9C977}" srcOrd="0" destOrd="0" presId="urn:microsoft.com/office/officeart/2005/8/layout/hierarchy3"/>
    <dgm:cxn modelId="{5F366648-9BF4-43DE-8113-06C264B74CB1}" type="presOf" srcId="{B3E26DD3-0316-430E-B73C-33607B486917}" destId="{05B90F03-61D1-4776-B007-24F020252A2B}" srcOrd="0" destOrd="0" presId="urn:microsoft.com/office/officeart/2005/8/layout/hierarchy3"/>
    <dgm:cxn modelId="{D78B0373-9A5C-4B4A-A6E9-3CD4DFF0355F}" srcId="{B3E26DD3-0316-430E-B73C-33607B486917}" destId="{3CB96495-F4BD-4037-9BD6-43DD9A9C9E04}" srcOrd="0" destOrd="0" parTransId="{206F4575-39AD-4115-BA0F-995C105583D8}" sibTransId="{7F0B7FB6-1D0D-41DC-853C-000F37C6BB2E}"/>
    <dgm:cxn modelId="{8FCDE3B1-C757-4FCB-AA59-313FE3E57C51}" type="presOf" srcId="{836735A8-BE19-4A82-A9B9-52A7864F78AC}" destId="{5E9C57ED-1C31-4C94-85C2-8C29029B094E}" srcOrd="0" destOrd="0" presId="urn:microsoft.com/office/officeart/2005/8/layout/hierarchy3"/>
    <dgm:cxn modelId="{4DB23724-585D-425E-A283-A5D1617DBF2C}" srcId="{3CB96495-F4BD-4037-9BD6-43DD9A9C9E04}" destId="{E956B013-07A2-4526-975B-2D5345345E88}" srcOrd="5" destOrd="0" parTransId="{DD593D71-3597-4F8C-8C04-53D9BD43F3D4}" sibTransId="{B6A3C05A-C663-449F-9C25-2CFE113DFCBF}"/>
    <dgm:cxn modelId="{72AA75CA-8A1E-480D-85EA-DF8839F92425}" type="presOf" srcId="{DB833308-5C97-437B-BBDA-675753404FEF}" destId="{EF94E07D-3E8C-4DE7-99CA-BFFB505E1FBA}" srcOrd="0" destOrd="0" presId="urn:microsoft.com/office/officeart/2005/8/layout/hierarchy3"/>
    <dgm:cxn modelId="{2E4E20E7-4A44-46C0-A953-5B5D2349A53D}" srcId="{3CB96495-F4BD-4037-9BD6-43DD9A9C9E04}" destId="{595E1DCA-644C-428E-98C0-B65083B0DBB0}" srcOrd="2" destOrd="0" parTransId="{3176075F-0688-47BD-97FD-3866D1ECF9DB}" sibTransId="{1CBD24C9-2C07-410A-85D5-22A3BA04C319}"/>
    <dgm:cxn modelId="{948F95F0-D7F9-4FD0-9412-B5B7A4585B3C}" type="presOf" srcId="{DE1111A2-4008-4A50-96F4-6F2FB9D456EE}" destId="{CCDFAB3C-DF83-4C9C-8A25-1A155AAB92ED}" srcOrd="0" destOrd="0" presId="urn:microsoft.com/office/officeart/2005/8/layout/hierarchy3"/>
    <dgm:cxn modelId="{AF572E2A-5769-4682-BB7F-9971A0834091}" type="presOf" srcId="{3BA4B4F4-4684-4F87-8047-839E49881B6E}" destId="{E5C4ECBC-7884-4A40-943D-AD468E98BDE3}" srcOrd="0" destOrd="0" presId="urn:microsoft.com/office/officeart/2005/8/layout/hierarchy3"/>
    <dgm:cxn modelId="{B304B17D-EC41-4CEC-AC0E-A088125B128C}" type="presOf" srcId="{3176075F-0688-47BD-97FD-3866D1ECF9DB}" destId="{7527D011-9BAB-4C64-84B7-0B2BB6D9DF24}" srcOrd="0" destOrd="0" presId="urn:microsoft.com/office/officeart/2005/8/layout/hierarchy3"/>
    <dgm:cxn modelId="{78B0C11D-5D41-49AA-B3E4-00DF738F8062}" srcId="{3CB96495-F4BD-4037-9BD6-43DD9A9C9E04}" destId="{3BA4B4F4-4684-4F87-8047-839E49881B6E}" srcOrd="3" destOrd="0" parTransId="{935320A0-CF05-4D81-B51C-55036AE16AC5}" sibTransId="{1C1A98DB-88AE-4CF5-980B-9CC91F31FC8E}"/>
    <dgm:cxn modelId="{3ABA7DAB-2C89-483F-8F1B-CD69759D404D}" type="presOf" srcId="{C2EEE1BB-7500-4867-B416-08413D1A0F18}" destId="{A5A51421-63BE-4E28-B894-6249104810A6}" srcOrd="0" destOrd="0" presId="urn:microsoft.com/office/officeart/2005/8/layout/hierarchy3"/>
    <dgm:cxn modelId="{2BB5B9DC-EE1E-480E-BABA-B577508F7BC4}" type="presParOf" srcId="{05B90F03-61D1-4776-B007-24F020252A2B}" destId="{F1BEC912-3EDA-4A4E-9BF9-E0EC19E94149}" srcOrd="0" destOrd="0" presId="urn:microsoft.com/office/officeart/2005/8/layout/hierarchy3"/>
    <dgm:cxn modelId="{5C2C7452-A8E9-4AE1-ABFF-A047330FD141}" type="presParOf" srcId="{F1BEC912-3EDA-4A4E-9BF9-E0EC19E94149}" destId="{E274A938-2AF3-450F-A48F-861C27AC6EEB}" srcOrd="0" destOrd="0" presId="urn:microsoft.com/office/officeart/2005/8/layout/hierarchy3"/>
    <dgm:cxn modelId="{74145A02-551C-4594-9630-DB330B068C43}" type="presParOf" srcId="{E274A938-2AF3-450F-A48F-861C27AC6EEB}" destId="{9F956851-0212-4155-9ACE-257EC1A1E5D7}" srcOrd="0" destOrd="0" presId="urn:microsoft.com/office/officeart/2005/8/layout/hierarchy3"/>
    <dgm:cxn modelId="{5196AD08-9688-413A-AF3B-763C3AD6D39C}" type="presParOf" srcId="{E274A938-2AF3-450F-A48F-861C27AC6EEB}" destId="{3A933FFF-0C53-48FC-AC39-0D8F01899753}" srcOrd="1" destOrd="0" presId="urn:microsoft.com/office/officeart/2005/8/layout/hierarchy3"/>
    <dgm:cxn modelId="{37FE31FE-4A33-4199-B59B-644FA342340E}" type="presParOf" srcId="{F1BEC912-3EDA-4A4E-9BF9-E0EC19E94149}" destId="{9951C4A8-B76E-468E-98DC-D1F5A2C87F88}" srcOrd="1" destOrd="0" presId="urn:microsoft.com/office/officeart/2005/8/layout/hierarchy3"/>
    <dgm:cxn modelId="{F4A1ADF2-DF07-4333-96DC-2734015BD60A}" type="presParOf" srcId="{9951C4A8-B76E-468E-98DC-D1F5A2C87F88}" destId="{CCDFAB3C-DF83-4C9C-8A25-1A155AAB92ED}" srcOrd="0" destOrd="0" presId="urn:microsoft.com/office/officeart/2005/8/layout/hierarchy3"/>
    <dgm:cxn modelId="{844C9B0A-9F26-4043-994E-AD056D1D8F8D}" type="presParOf" srcId="{9951C4A8-B76E-468E-98DC-D1F5A2C87F88}" destId="{A5A51421-63BE-4E28-B894-6249104810A6}" srcOrd="1" destOrd="0" presId="urn:microsoft.com/office/officeart/2005/8/layout/hierarchy3"/>
    <dgm:cxn modelId="{3B50D6B6-B61A-4205-A37D-E9EE4CB9034D}" type="presParOf" srcId="{9951C4A8-B76E-468E-98DC-D1F5A2C87F88}" destId="{EF94E07D-3E8C-4DE7-99CA-BFFB505E1FBA}" srcOrd="2" destOrd="0" presId="urn:microsoft.com/office/officeart/2005/8/layout/hierarchy3"/>
    <dgm:cxn modelId="{13DA1A61-E083-4A86-8272-81DF9F89C5D5}" type="presParOf" srcId="{9951C4A8-B76E-468E-98DC-D1F5A2C87F88}" destId="{5E9C57ED-1C31-4C94-85C2-8C29029B094E}" srcOrd="3" destOrd="0" presId="urn:microsoft.com/office/officeart/2005/8/layout/hierarchy3"/>
    <dgm:cxn modelId="{9A503346-933A-475B-820F-594D96D720BF}" type="presParOf" srcId="{9951C4A8-B76E-468E-98DC-D1F5A2C87F88}" destId="{7527D011-9BAB-4C64-84B7-0B2BB6D9DF24}" srcOrd="4" destOrd="0" presId="urn:microsoft.com/office/officeart/2005/8/layout/hierarchy3"/>
    <dgm:cxn modelId="{4514856B-588A-403A-A04E-493CC606FFAE}" type="presParOf" srcId="{9951C4A8-B76E-468E-98DC-D1F5A2C87F88}" destId="{841AEC1C-3F72-4059-B426-628D6AC40768}" srcOrd="5" destOrd="0" presId="urn:microsoft.com/office/officeart/2005/8/layout/hierarchy3"/>
    <dgm:cxn modelId="{5188C27B-DE24-4260-981C-CDA3BB76064B}" type="presParOf" srcId="{9951C4A8-B76E-468E-98DC-D1F5A2C87F88}" destId="{91190DE2-230A-42EE-8520-3E55D86822ED}" srcOrd="6" destOrd="0" presId="urn:microsoft.com/office/officeart/2005/8/layout/hierarchy3"/>
    <dgm:cxn modelId="{1093CDFA-DB46-4932-AC23-9A36A0C5C5E1}" type="presParOf" srcId="{9951C4A8-B76E-468E-98DC-D1F5A2C87F88}" destId="{E5C4ECBC-7884-4A40-943D-AD468E98BDE3}" srcOrd="7" destOrd="0" presId="urn:microsoft.com/office/officeart/2005/8/layout/hierarchy3"/>
    <dgm:cxn modelId="{15CB015C-9A12-4F99-B53B-82FCCD088C97}" type="presParOf" srcId="{9951C4A8-B76E-468E-98DC-D1F5A2C87F88}" destId="{4AA62BA4-4261-45F3-9242-21FAD85BDD4A}" srcOrd="8" destOrd="0" presId="urn:microsoft.com/office/officeart/2005/8/layout/hierarchy3"/>
    <dgm:cxn modelId="{5BA98827-8A11-4E5B-9618-BC56C86A0D99}" type="presParOf" srcId="{9951C4A8-B76E-468E-98DC-D1F5A2C87F88}" destId="{E03E4BA0-B5AC-484A-BEF5-3172E134C253}" srcOrd="9" destOrd="0" presId="urn:microsoft.com/office/officeart/2005/8/layout/hierarchy3"/>
    <dgm:cxn modelId="{26A19E6B-7642-4CFB-A999-9BA5B77C90EF}" type="presParOf" srcId="{9951C4A8-B76E-468E-98DC-D1F5A2C87F88}" destId="{037AEF54-EB81-464E-AC38-DB28691E69F6}" srcOrd="10" destOrd="0" presId="urn:microsoft.com/office/officeart/2005/8/layout/hierarchy3"/>
    <dgm:cxn modelId="{64E42E1F-5D76-43E6-9F35-12A9C604DE61}" type="presParOf" srcId="{9951C4A8-B76E-468E-98DC-D1F5A2C87F88}" destId="{6BC54885-6299-4414-AF2F-2E9F5FA9C977}" srcOrd="1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xmlns="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98D3C6D-D281-445E-89E3-4877B79C0911}">
      <dsp:nvSpPr>
        <dsp:cNvPr id="0" name=""/>
        <dsp:cNvSpPr/>
      </dsp:nvSpPr>
      <dsp:spPr>
        <a:xfrm>
          <a:off x="0" y="0"/>
          <a:ext cx="6768752" cy="67507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alpha val="9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alpha val="9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alpha val="9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/>
            <a:t>Автоматизированных систем управления тепловыми процессами (АСУТП)</a:t>
          </a:r>
          <a:endParaRPr lang="ru-RU" sz="1800" kern="1200" dirty="0"/>
        </a:p>
      </dsp:txBody>
      <dsp:txXfrm>
        <a:off x="1421257" y="0"/>
        <a:ext cx="5347494" cy="675075"/>
      </dsp:txXfrm>
    </dsp:sp>
    <dsp:sp modelId="{A5BCDA66-ACEF-42C3-BB47-9AD8D39E15BB}">
      <dsp:nvSpPr>
        <dsp:cNvPr id="0" name=""/>
        <dsp:cNvSpPr/>
      </dsp:nvSpPr>
      <dsp:spPr>
        <a:xfrm>
          <a:off x="120615" y="67507"/>
          <a:ext cx="1247535" cy="540060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D41E5756-6955-449F-B2C0-9DA1294D02E9}">
      <dsp:nvSpPr>
        <dsp:cNvPr id="0" name=""/>
        <dsp:cNvSpPr/>
      </dsp:nvSpPr>
      <dsp:spPr>
        <a:xfrm>
          <a:off x="0" y="742582"/>
          <a:ext cx="6768752" cy="67507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alpha val="90000"/>
                <a:hueOff val="0"/>
                <a:satOff val="0"/>
                <a:lumOff val="0"/>
                <a:alphaOff val="-20000"/>
                <a:shade val="51000"/>
                <a:satMod val="130000"/>
              </a:schemeClr>
            </a:gs>
            <a:gs pos="80000">
              <a:schemeClr val="accent2">
                <a:alpha val="90000"/>
                <a:hueOff val="0"/>
                <a:satOff val="0"/>
                <a:lumOff val="0"/>
                <a:alphaOff val="-20000"/>
                <a:shade val="93000"/>
                <a:satMod val="130000"/>
              </a:schemeClr>
            </a:gs>
            <a:gs pos="100000">
              <a:schemeClr val="accent2">
                <a:alpha val="90000"/>
                <a:hueOff val="0"/>
                <a:satOff val="0"/>
                <a:lumOff val="0"/>
                <a:alphaOff val="-2000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/>
            <a:t>Теоретических основ теплотехники </a:t>
          </a:r>
          <a:br>
            <a:rPr lang="ru-RU" sz="1800" b="1" kern="1200" dirty="0"/>
          </a:br>
          <a:r>
            <a:rPr lang="ru-RU" sz="1800" b="1" kern="1200" dirty="0"/>
            <a:t>им. М.П. Вукаловича (ТОТ)</a:t>
          </a:r>
          <a:endParaRPr lang="ru-RU" sz="1800" kern="1200" dirty="0"/>
        </a:p>
      </dsp:txBody>
      <dsp:txXfrm>
        <a:off x="1421257" y="742582"/>
        <a:ext cx="5347494" cy="675075"/>
      </dsp:txXfrm>
    </dsp:sp>
    <dsp:sp modelId="{026ECA49-FCC3-4207-A3B6-CAB742CEF06F}">
      <dsp:nvSpPr>
        <dsp:cNvPr id="0" name=""/>
        <dsp:cNvSpPr/>
      </dsp:nvSpPr>
      <dsp:spPr>
        <a:xfrm>
          <a:off x="288141" y="789945"/>
          <a:ext cx="912481" cy="58034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0E50BF26-68CD-40D1-A116-A24C604BC99F}">
      <dsp:nvSpPr>
        <dsp:cNvPr id="0" name=""/>
        <dsp:cNvSpPr/>
      </dsp:nvSpPr>
      <dsp:spPr>
        <a:xfrm>
          <a:off x="0" y="1485165"/>
          <a:ext cx="6768752" cy="67507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alpha val="90000"/>
                <a:hueOff val="0"/>
                <a:satOff val="0"/>
                <a:lumOff val="0"/>
                <a:alphaOff val="-40000"/>
                <a:shade val="51000"/>
                <a:satMod val="130000"/>
              </a:schemeClr>
            </a:gs>
            <a:gs pos="80000">
              <a:schemeClr val="accent2">
                <a:alpha val="90000"/>
                <a:hueOff val="0"/>
                <a:satOff val="0"/>
                <a:lumOff val="0"/>
                <a:alphaOff val="-40000"/>
                <a:shade val="93000"/>
                <a:satMod val="130000"/>
              </a:schemeClr>
            </a:gs>
            <a:gs pos="100000">
              <a:schemeClr val="accent2">
                <a:alpha val="90000"/>
                <a:hueOff val="0"/>
                <a:satOff val="0"/>
                <a:lumOff val="0"/>
                <a:alphaOff val="-4000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/>
            <a:t>Тепловых электрических станций (ТЭС)</a:t>
          </a:r>
          <a:endParaRPr lang="ru-RU" sz="1800" kern="1200" dirty="0"/>
        </a:p>
      </dsp:txBody>
      <dsp:txXfrm>
        <a:off x="1421257" y="1485165"/>
        <a:ext cx="5347494" cy="675075"/>
      </dsp:txXfrm>
    </dsp:sp>
    <dsp:sp modelId="{F55E1A6F-786D-4245-AEFB-1CF79745A593}">
      <dsp:nvSpPr>
        <dsp:cNvPr id="0" name=""/>
        <dsp:cNvSpPr/>
      </dsp:nvSpPr>
      <dsp:spPr>
        <a:xfrm>
          <a:off x="408327" y="1517360"/>
          <a:ext cx="672109" cy="617488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36E04084-6112-4225-BE7C-406618A6BA8F}">
      <dsp:nvSpPr>
        <dsp:cNvPr id="0" name=""/>
        <dsp:cNvSpPr/>
      </dsp:nvSpPr>
      <dsp:spPr>
        <a:xfrm>
          <a:off x="0" y="0"/>
          <a:ext cx="6768752" cy="70292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alpha val="9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alpha val="9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alpha val="9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l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b="1" kern="1200" dirty="0"/>
            <a:t>Атомных электрических станций (АЭС)</a:t>
          </a:r>
          <a:endParaRPr lang="ru-RU" sz="1900" kern="1200" dirty="0"/>
        </a:p>
      </dsp:txBody>
      <dsp:txXfrm>
        <a:off x="1424042" y="0"/>
        <a:ext cx="5344709" cy="702921"/>
      </dsp:txXfrm>
    </dsp:sp>
    <dsp:sp modelId="{F032ADEE-1002-4604-84D4-E5515FAFE5C0}">
      <dsp:nvSpPr>
        <dsp:cNvPr id="0" name=""/>
        <dsp:cNvSpPr/>
      </dsp:nvSpPr>
      <dsp:spPr>
        <a:xfrm>
          <a:off x="271872" y="70292"/>
          <a:ext cx="950589" cy="562337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43EFF216-95BD-4621-9028-41EC498D76D3}">
      <dsp:nvSpPr>
        <dsp:cNvPr id="0" name=""/>
        <dsp:cNvSpPr/>
      </dsp:nvSpPr>
      <dsp:spPr>
        <a:xfrm>
          <a:off x="0" y="773214"/>
          <a:ext cx="6768752" cy="70292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alpha val="90000"/>
                <a:hueOff val="0"/>
                <a:satOff val="0"/>
                <a:lumOff val="0"/>
                <a:alphaOff val="-13333"/>
                <a:shade val="51000"/>
                <a:satMod val="130000"/>
              </a:schemeClr>
            </a:gs>
            <a:gs pos="80000">
              <a:schemeClr val="accent2">
                <a:alpha val="90000"/>
                <a:hueOff val="0"/>
                <a:satOff val="0"/>
                <a:lumOff val="0"/>
                <a:alphaOff val="-13333"/>
                <a:shade val="93000"/>
                <a:satMod val="130000"/>
              </a:schemeClr>
            </a:gs>
            <a:gs pos="100000">
              <a:schemeClr val="accent2">
                <a:alpha val="90000"/>
                <a:hueOff val="0"/>
                <a:satOff val="0"/>
                <a:lumOff val="0"/>
                <a:alphaOff val="-13333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l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b="1" kern="1200" dirty="0"/>
            <a:t>Инженерной теплофизики им. В.А. Кириллина (ИТФ)</a:t>
          </a:r>
          <a:endParaRPr lang="ru-RU" sz="1900" kern="1200" dirty="0"/>
        </a:p>
      </dsp:txBody>
      <dsp:txXfrm>
        <a:off x="1424042" y="773214"/>
        <a:ext cx="5344709" cy="702921"/>
      </dsp:txXfrm>
    </dsp:sp>
    <dsp:sp modelId="{1ADDD08F-3B29-4F36-B094-C150EAE4058D}">
      <dsp:nvSpPr>
        <dsp:cNvPr id="0" name=""/>
        <dsp:cNvSpPr/>
      </dsp:nvSpPr>
      <dsp:spPr>
        <a:xfrm>
          <a:off x="415884" y="843506"/>
          <a:ext cx="662566" cy="562337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B93BFA1-D633-407C-A291-D85D2C9125E0}">
      <dsp:nvSpPr>
        <dsp:cNvPr id="0" name=""/>
        <dsp:cNvSpPr/>
      </dsp:nvSpPr>
      <dsp:spPr>
        <a:xfrm>
          <a:off x="0" y="1546428"/>
          <a:ext cx="6768752" cy="70292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alpha val="90000"/>
                <a:hueOff val="0"/>
                <a:satOff val="0"/>
                <a:lumOff val="0"/>
                <a:alphaOff val="-26667"/>
                <a:shade val="51000"/>
                <a:satMod val="130000"/>
              </a:schemeClr>
            </a:gs>
            <a:gs pos="80000">
              <a:schemeClr val="accent2">
                <a:alpha val="90000"/>
                <a:hueOff val="0"/>
                <a:satOff val="0"/>
                <a:lumOff val="0"/>
                <a:alphaOff val="-26667"/>
                <a:shade val="93000"/>
                <a:satMod val="130000"/>
              </a:schemeClr>
            </a:gs>
            <a:gs pos="100000">
              <a:schemeClr val="accent2">
                <a:alpha val="90000"/>
                <a:hueOff val="0"/>
                <a:satOff val="0"/>
                <a:lumOff val="0"/>
                <a:alphaOff val="-26667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l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b="1" kern="1200" dirty="0"/>
            <a:t>Низких температур (НТ)</a:t>
          </a:r>
          <a:endParaRPr lang="ru-RU" sz="1900" kern="1200" dirty="0"/>
        </a:p>
      </dsp:txBody>
      <dsp:txXfrm>
        <a:off x="1424042" y="1546428"/>
        <a:ext cx="5344709" cy="702921"/>
      </dsp:txXfrm>
    </dsp:sp>
    <dsp:sp modelId="{095C8E23-77F2-469B-A655-C780FDD81A4D}">
      <dsp:nvSpPr>
        <dsp:cNvPr id="0" name=""/>
        <dsp:cNvSpPr/>
      </dsp:nvSpPr>
      <dsp:spPr>
        <a:xfrm>
          <a:off x="342206" y="1616720"/>
          <a:ext cx="809921" cy="562337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AC65AD5-841C-467D-84E2-E7DEC5EC6B19}">
      <dsp:nvSpPr>
        <dsp:cNvPr id="0" name=""/>
        <dsp:cNvSpPr/>
      </dsp:nvSpPr>
      <dsp:spPr>
        <a:xfrm>
          <a:off x="0" y="2319642"/>
          <a:ext cx="6768752" cy="70292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alpha val="90000"/>
                <a:hueOff val="0"/>
                <a:satOff val="0"/>
                <a:lumOff val="0"/>
                <a:alphaOff val="-40000"/>
                <a:shade val="51000"/>
                <a:satMod val="130000"/>
              </a:schemeClr>
            </a:gs>
            <a:gs pos="80000">
              <a:schemeClr val="accent2">
                <a:alpha val="90000"/>
                <a:hueOff val="0"/>
                <a:satOff val="0"/>
                <a:lumOff val="0"/>
                <a:alphaOff val="-40000"/>
                <a:shade val="93000"/>
                <a:satMod val="130000"/>
              </a:schemeClr>
            </a:gs>
            <a:gs pos="100000">
              <a:schemeClr val="accent2">
                <a:alpha val="90000"/>
                <a:hueOff val="0"/>
                <a:satOff val="0"/>
                <a:lumOff val="0"/>
                <a:alphaOff val="-4000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l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b="1" kern="1200" dirty="0"/>
            <a:t>Общей физики и ядерного синтеза (ОФиЯС)</a:t>
          </a:r>
          <a:endParaRPr lang="ru-RU" sz="1900" kern="1200" dirty="0"/>
        </a:p>
      </dsp:txBody>
      <dsp:txXfrm>
        <a:off x="1424042" y="2319642"/>
        <a:ext cx="5344709" cy="702921"/>
      </dsp:txXfrm>
    </dsp:sp>
    <dsp:sp modelId="{B96EC3AD-DAA4-466C-88B0-C363CCD92305}">
      <dsp:nvSpPr>
        <dsp:cNvPr id="0" name=""/>
        <dsp:cNvSpPr/>
      </dsp:nvSpPr>
      <dsp:spPr>
        <a:xfrm>
          <a:off x="126181" y="2389934"/>
          <a:ext cx="1241971" cy="562337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98D3C6D-D281-445E-89E3-4877B79C0911}">
      <dsp:nvSpPr>
        <dsp:cNvPr id="0" name=""/>
        <dsp:cNvSpPr/>
      </dsp:nvSpPr>
      <dsp:spPr>
        <a:xfrm>
          <a:off x="0" y="0"/>
          <a:ext cx="7090023" cy="49301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alpha val="9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alpha val="9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alpha val="9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>
              <a:latin typeface="Times New Roman"/>
              <a:ea typeface="Calibri"/>
              <a:cs typeface="Times New Roman"/>
            </a:rPr>
            <a:t>Концерн «Росэнергоатом»</a:t>
          </a:r>
          <a:endParaRPr lang="ru-RU" sz="1600" kern="1200" dirty="0"/>
        </a:p>
      </dsp:txBody>
      <dsp:txXfrm>
        <a:off x="1467306" y="0"/>
        <a:ext cx="5622716" cy="493016"/>
      </dsp:txXfrm>
    </dsp:sp>
    <dsp:sp modelId="{A5BCDA66-ACEF-42C3-BB47-9AD8D39E15BB}">
      <dsp:nvSpPr>
        <dsp:cNvPr id="0" name=""/>
        <dsp:cNvSpPr/>
      </dsp:nvSpPr>
      <dsp:spPr>
        <a:xfrm>
          <a:off x="351535" y="25548"/>
          <a:ext cx="686512" cy="412710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/>
          <a:srcRect/>
          <a:stretch>
            <a:fillRect t="-14000" b="-14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D41E5756-6955-449F-B2C0-9DA1294D02E9}">
      <dsp:nvSpPr>
        <dsp:cNvPr id="0" name=""/>
        <dsp:cNvSpPr/>
      </dsp:nvSpPr>
      <dsp:spPr>
        <a:xfrm>
          <a:off x="0" y="542318"/>
          <a:ext cx="7090023" cy="49301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alpha val="90000"/>
                <a:hueOff val="0"/>
                <a:satOff val="0"/>
                <a:lumOff val="0"/>
                <a:alphaOff val="-20000"/>
                <a:shade val="51000"/>
                <a:satMod val="130000"/>
              </a:schemeClr>
            </a:gs>
            <a:gs pos="80000">
              <a:schemeClr val="accent2">
                <a:alpha val="90000"/>
                <a:hueOff val="0"/>
                <a:satOff val="0"/>
                <a:lumOff val="0"/>
                <a:alphaOff val="-20000"/>
                <a:shade val="93000"/>
                <a:satMod val="130000"/>
              </a:schemeClr>
            </a:gs>
            <a:gs pos="100000">
              <a:schemeClr val="accent2">
                <a:alpha val="90000"/>
                <a:hueOff val="0"/>
                <a:satOff val="0"/>
                <a:lumOff val="0"/>
                <a:alphaOff val="-2000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>
              <a:latin typeface="Times New Roman"/>
              <a:ea typeface="Calibri"/>
              <a:cs typeface="Times New Roman"/>
            </a:rPr>
            <a:t>АО «</a:t>
          </a:r>
          <a:r>
            <a:rPr lang="ru-RU" sz="1600" b="1" kern="1200" dirty="0" err="1">
              <a:latin typeface="Times New Roman"/>
              <a:ea typeface="Calibri"/>
              <a:cs typeface="Times New Roman"/>
            </a:rPr>
            <a:t>Атомэнергопроект</a:t>
          </a:r>
          <a:r>
            <a:rPr lang="ru-RU" sz="1600" b="1" kern="1200" dirty="0">
              <a:latin typeface="Times New Roman"/>
              <a:ea typeface="Calibri"/>
              <a:cs typeface="Times New Roman"/>
            </a:rPr>
            <a:t>»</a:t>
          </a:r>
          <a:endParaRPr lang="ru-RU" sz="1600" kern="1200" dirty="0"/>
        </a:p>
      </dsp:txBody>
      <dsp:txXfrm>
        <a:off x="1467306" y="542318"/>
        <a:ext cx="5622716" cy="493016"/>
      </dsp:txXfrm>
    </dsp:sp>
    <dsp:sp modelId="{026ECA49-FCC3-4207-A3B6-CAB742CEF06F}">
      <dsp:nvSpPr>
        <dsp:cNvPr id="0" name=""/>
        <dsp:cNvSpPr/>
      </dsp:nvSpPr>
      <dsp:spPr>
        <a:xfrm>
          <a:off x="434204" y="632893"/>
          <a:ext cx="603843" cy="339877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/>
          <a:srcRect/>
          <a:stretch>
            <a:fillRect t="-1000" b="-1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0E50BF26-68CD-40D1-A116-A24C604BC99F}">
      <dsp:nvSpPr>
        <dsp:cNvPr id="0" name=""/>
        <dsp:cNvSpPr/>
      </dsp:nvSpPr>
      <dsp:spPr>
        <a:xfrm>
          <a:off x="0" y="1084636"/>
          <a:ext cx="7090023" cy="49301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alpha val="90000"/>
                <a:hueOff val="0"/>
                <a:satOff val="0"/>
                <a:lumOff val="0"/>
                <a:alphaOff val="-40000"/>
                <a:shade val="51000"/>
                <a:satMod val="130000"/>
              </a:schemeClr>
            </a:gs>
            <a:gs pos="80000">
              <a:schemeClr val="accent2">
                <a:alpha val="90000"/>
                <a:hueOff val="0"/>
                <a:satOff val="0"/>
                <a:lumOff val="0"/>
                <a:alphaOff val="-40000"/>
                <a:shade val="93000"/>
                <a:satMod val="130000"/>
              </a:schemeClr>
            </a:gs>
            <a:gs pos="100000">
              <a:schemeClr val="accent2">
                <a:alpha val="90000"/>
                <a:hueOff val="0"/>
                <a:satOff val="0"/>
                <a:lumOff val="0"/>
                <a:alphaOff val="-4000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>
              <a:latin typeface="Times New Roman"/>
              <a:ea typeface="Calibri"/>
              <a:cs typeface="Times New Roman"/>
            </a:rPr>
            <a:t>АО «ОКБ «ГИДРОПРЕСС</a:t>
          </a:r>
          <a:r>
            <a:rPr lang="ru-RU" sz="1600" kern="1200" dirty="0">
              <a:latin typeface="Times New Roman"/>
              <a:ea typeface="Calibri"/>
              <a:cs typeface="Times New Roman"/>
            </a:rPr>
            <a:t>»</a:t>
          </a:r>
          <a:endParaRPr lang="ru-RU" sz="1600" kern="1200" dirty="0"/>
        </a:p>
      </dsp:txBody>
      <dsp:txXfrm>
        <a:off x="1467306" y="1084636"/>
        <a:ext cx="5622716" cy="493016"/>
      </dsp:txXfrm>
    </dsp:sp>
    <dsp:sp modelId="{F55E1A6F-786D-4245-AEFB-1CF79745A593}">
      <dsp:nvSpPr>
        <dsp:cNvPr id="0" name=""/>
        <dsp:cNvSpPr/>
      </dsp:nvSpPr>
      <dsp:spPr>
        <a:xfrm>
          <a:off x="406553" y="1108149"/>
          <a:ext cx="703500" cy="450960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/>
          <a:srcRect/>
          <a:stretch>
            <a:fillRect l="-2000" r="-2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98D3C6D-D281-445E-89E3-4877B79C0911}">
      <dsp:nvSpPr>
        <dsp:cNvPr id="0" name=""/>
        <dsp:cNvSpPr/>
      </dsp:nvSpPr>
      <dsp:spPr>
        <a:xfrm>
          <a:off x="0" y="0"/>
          <a:ext cx="7090023" cy="53029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alpha val="9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alpha val="9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alpha val="9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>
              <a:latin typeface="Times New Roman"/>
              <a:ea typeface="Calibri"/>
              <a:cs typeface="Times New Roman"/>
            </a:rPr>
            <a:t>ПАО «</a:t>
          </a:r>
          <a:r>
            <a:rPr lang="ru-RU" sz="1600" b="1" kern="1200" dirty="0" err="1">
              <a:latin typeface="Times New Roman"/>
              <a:ea typeface="Calibri"/>
              <a:cs typeface="Times New Roman"/>
            </a:rPr>
            <a:t>Россети</a:t>
          </a:r>
          <a:r>
            <a:rPr lang="ru-RU" sz="1600" b="1" kern="1200" dirty="0">
              <a:latin typeface="Times New Roman"/>
              <a:ea typeface="Calibri"/>
              <a:cs typeface="Times New Roman"/>
            </a:rPr>
            <a:t>»</a:t>
          </a:r>
          <a:endParaRPr lang="ru-RU" sz="1600" kern="1200" dirty="0"/>
        </a:p>
      </dsp:txBody>
      <dsp:txXfrm>
        <a:off x="1471033" y="0"/>
        <a:ext cx="5618989" cy="530290"/>
      </dsp:txXfrm>
    </dsp:sp>
    <dsp:sp modelId="{A5BCDA66-ACEF-42C3-BB47-9AD8D39E15BB}">
      <dsp:nvSpPr>
        <dsp:cNvPr id="0" name=""/>
        <dsp:cNvSpPr/>
      </dsp:nvSpPr>
      <dsp:spPr>
        <a:xfrm>
          <a:off x="348782" y="27479"/>
          <a:ext cx="699473" cy="443912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/>
          <a:srcRect/>
          <a:stretch>
            <a:fillRect t="-15000" b="-15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D41E5756-6955-449F-B2C0-9DA1294D02E9}">
      <dsp:nvSpPr>
        <dsp:cNvPr id="0" name=""/>
        <dsp:cNvSpPr/>
      </dsp:nvSpPr>
      <dsp:spPr>
        <a:xfrm>
          <a:off x="0" y="583320"/>
          <a:ext cx="7090023" cy="53029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alpha val="90000"/>
                <a:hueOff val="0"/>
                <a:satOff val="0"/>
                <a:lumOff val="0"/>
                <a:alphaOff val="-20000"/>
                <a:shade val="51000"/>
                <a:satMod val="130000"/>
              </a:schemeClr>
            </a:gs>
            <a:gs pos="80000">
              <a:schemeClr val="accent2">
                <a:alpha val="90000"/>
                <a:hueOff val="0"/>
                <a:satOff val="0"/>
                <a:lumOff val="0"/>
                <a:alphaOff val="-20000"/>
                <a:shade val="93000"/>
                <a:satMod val="130000"/>
              </a:schemeClr>
            </a:gs>
            <a:gs pos="100000">
              <a:schemeClr val="accent2">
                <a:alpha val="90000"/>
                <a:hueOff val="0"/>
                <a:satOff val="0"/>
                <a:lumOff val="0"/>
                <a:alphaOff val="-2000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>
              <a:latin typeface="Times New Roman"/>
              <a:ea typeface="Calibri"/>
              <a:cs typeface="Times New Roman"/>
            </a:rPr>
            <a:t>ПАО «РусГидро»</a:t>
          </a:r>
          <a:endParaRPr lang="ru-RU" sz="1600" kern="1200" dirty="0"/>
        </a:p>
      </dsp:txBody>
      <dsp:txXfrm>
        <a:off x="1471033" y="583320"/>
        <a:ext cx="5618989" cy="530290"/>
      </dsp:txXfrm>
    </dsp:sp>
    <dsp:sp modelId="{026ECA49-FCC3-4207-A3B6-CAB742CEF06F}">
      <dsp:nvSpPr>
        <dsp:cNvPr id="0" name=""/>
        <dsp:cNvSpPr/>
      </dsp:nvSpPr>
      <dsp:spPr>
        <a:xfrm>
          <a:off x="328178" y="683392"/>
          <a:ext cx="823350" cy="360275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/>
          <a:srcRect/>
          <a:stretch>
            <a:fillRect t="-18000" b="-18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0E50BF26-68CD-40D1-A116-A24C604BC99F}">
      <dsp:nvSpPr>
        <dsp:cNvPr id="0" name=""/>
        <dsp:cNvSpPr/>
      </dsp:nvSpPr>
      <dsp:spPr>
        <a:xfrm>
          <a:off x="0" y="1166640"/>
          <a:ext cx="7090023" cy="53029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alpha val="90000"/>
                <a:hueOff val="0"/>
                <a:satOff val="0"/>
                <a:lumOff val="0"/>
                <a:alphaOff val="-40000"/>
                <a:shade val="51000"/>
                <a:satMod val="130000"/>
              </a:schemeClr>
            </a:gs>
            <a:gs pos="80000">
              <a:schemeClr val="accent2">
                <a:alpha val="90000"/>
                <a:hueOff val="0"/>
                <a:satOff val="0"/>
                <a:lumOff val="0"/>
                <a:alphaOff val="-40000"/>
                <a:shade val="93000"/>
                <a:satMod val="130000"/>
              </a:schemeClr>
            </a:gs>
            <a:gs pos="100000">
              <a:schemeClr val="accent2">
                <a:alpha val="90000"/>
                <a:hueOff val="0"/>
                <a:satOff val="0"/>
                <a:lumOff val="0"/>
                <a:alphaOff val="-4000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>
              <a:latin typeface="Times New Roman"/>
              <a:cs typeface="Times New Roman"/>
            </a:rPr>
            <a:t>ПАО "НПО "Алмаз"</a:t>
          </a:r>
          <a:endParaRPr lang="ru-RU" sz="1600" b="1" kern="1200" dirty="0"/>
        </a:p>
      </dsp:txBody>
      <dsp:txXfrm>
        <a:off x="1471033" y="1166640"/>
        <a:ext cx="5618989" cy="530290"/>
      </dsp:txXfrm>
    </dsp:sp>
    <dsp:sp modelId="{F55E1A6F-786D-4245-AEFB-1CF79745A593}">
      <dsp:nvSpPr>
        <dsp:cNvPr id="0" name=""/>
        <dsp:cNvSpPr/>
      </dsp:nvSpPr>
      <dsp:spPr>
        <a:xfrm>
          <a:off x="403800" y="1244569"/>
          <a:ext cx="716461" cy="379777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/>
          <a:srcRect/>
          <a:stretch>
            <a:fillRect t="-63000" b="-63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9F956851-0212-4155-9ACE-257EC1A1E5D7}">
      <dsp:nvSpPr>
        <dsp:cNvPr id="0" name=""/>
        <dsp:cNvSpPr/>
      </dsp:nvSpPr>
      <dsp:spPr>
        <a:xfrm>
          <a:off x="569413" y="57847"/>
          <a:ext cx="3058143" cy="59022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altLang="ru-RU" sz="1400" b="1" kern="1200" dirty="0">
              <a:solidFill>
                <a:schemeClr val="bg1"/>
              </a:solidFill>
              <a:latin typeface="Arial" panose="020B0604020202020204" pitchFamily="34" charset="0"/>
            </a:rPr>
            <a:t>Физико-технические проблемы атомной энергетики</a:t>
          </a:r>
          <a:endParaRPr lang="ru-RU" sz="1400" b="1" kern="1200" dirty="0">
            <a:solidFill>
              <a:schemeClr val="bg1"/>
            </a:solidFill>
          </a:endParaRPr>
        </a:p>
      </dsp:txBody>
      <dsp:txXfrm>
        <a:off x="569413" y="57847"/>
        <a:ext cx="3058143" cy="590225"/>
      </dsp:txXfrm>
    </dsp:sp>
    <dsp:sp modelId="{CCDFAB3C-DF83-4C9C-8A25-1A155AAB92ED}">
      <dsp:nvSpPr>
        <dsp:cNvPr id="0" name=""/>
        <dsp:cNvSpPr/>
      </dsp:nvSpPr>
      <dsp:spPr>
        <a:xfrm>
          <a:off x="875227" y="648073"/>
          <a:ext cx="219129" cy="29433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94330"/>
              </a:lnTo>
              <a:lnTo>
                <a:pt x="219129" y="29433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5A51421-63BE-4E28-B894-6249104810A6}">
      <dsp:nvSpPr>
        <dsp:cNvPr id="0" name=""/>
        <dsp:cNvSpPr/>
      </dsp:nvSpPr>
      <dsp:spPr>
        <a:xfrm>
          <a:off x="1094357" y="730361"/>
          <a:ext cx="3175441" cy="42408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955" tIns="13970" rIns="20955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/>
            <a:t>моделирование и расчёт технологических схем АЭС и ТЭС</a:t>
          </a:r>
          <a:endParaRPr lang="ru-RU" sz="1100" kern="1200" dirty="0"/>
        </a:p>
      </dsp:txBody>
      <dsp:txXfrm>
        <a:off x="1094357" y="730361"/>
        <a:ext cx="3175441" cy="424086"/>
      </dsp:txXfrm>
    </dsp:sp>
    <dsp:sp modelId="{EF94E07D-3E8C-4DE7-99CA-BFFB505E1FBA}">
      <dsp:nvSpPr>
        <dsp:cNvPr id="0" name=""/>
        <dsp:cNvSpPr/>
      </dsp:nvSpPr>
      <dsp:spPr>
        <a:xfrm>
          <a:off x="875227" y="648073"/>
          <a:ext cx="219129" cy="91012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10124"/>
              </a:lnTo>
              <a:lnTo>
                <a:pt x="219129" y="910124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E9C57ED-1C31-4C94-85C2-8C29029B094E}">
      <dsp:nvSpPr>
        <dsp:cNvPr id="0" name=""/>
        <dsp:cNvSpPr/>
      </dsp:nvSpPr>
      <dsp:spPr>
        <a:xfrm>
          <a:off x="1094357" y="1294116"/>
          <a:ext cx="3175441" cy="52816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955" tIns="13970" rIns="20955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/>
            <a:t>исследование переноса и распределения примесей в </a:t>
          </a:r>
          <a:r>
            <a:rPr lang="ru-RU" sz="1100" b="1" kern="1200" dirty="0" err="1"/>
            <a:t>парогенерирующем</a:t>
          </a:r>
          <a:r>
            <a:rPr lang="ru-RU" sz="1100" b="1" kern="1200" dirty="0"/>
            <a:t> оборудовании АЭС и ТЭС</a:t>
          </a:r>
          <a:endParaRPr lang="ru-RU" sz="1100" kern="1200" dirty="0"/>
        </a:p>
      </dsp:txBody>
      <dsp:txXfrm>
        <a:off x="1094357" y="1294116"/>
        <a:ext cx="3175441" cy="528162"/>
      </dsp:txXfrm>
    </dsp:sp>
    <dsp:sp modelId="{7527D011-9BAB-4C64-84B7-0B2BB6D9DF24}">
      <dsp:nvSpPr>
        <dsp:cNvPr id="0" name=""/>
        <dsp:cNvSpPr/>
      </dsp:nvSpPr>
      <dsp:spPr>
        <a:xfrm>
          <a:off x="875227" y="648073"/>
          <a:ext cx="219129" cy="148317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83170"/>
              </a:lnTo>
              <a:lnTo>
                <a:pt x="219129" y="148317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41AEC1C-3F72-4059-B426-628D6AC40768}">
      <dsp:nvSpPr>
        <dsp:cNvPr id="0" name=""/>
        <dsp:cNvSpPr/>
      </dsp:nvSpPr>
      <dsp:spPr>
        <a:xfrm>
          <a:off x="1094357" y="1961948"/>
          <a:ext cx="3175441" cy="33859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955" tIns="13970" rIns="20955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/>
            <a:t>анализ аварийных режимов АЭС</a:t>
          </a:r>
          <a:endParaRPr lang="ru-RU" sz="1100" kern="1200" dirty="0"/>
        </a:p>
      </dsp:txBody>
      <dsp:txXfrm>
        <a:off x="1094357" y="1961948"/>
        <a:ext cx="3175441" cy="338591"/>
      </dsp:txXfrm>
    </dsp:sp>
    <dsp:sp modelId="{91190DE2-230A-42EE-8520-3E55D86822ED}">
      <dsp:nvSpPr>
        <dsp:cNvPr id="0" name=""/>
        <dsp:cNvSpPr/>
      </dsp:nvSpPr>
      <dsp:spPr>
        <a:xfrm>
          <a:off x="875227" y="648073"/>
          <a:ext cx="219129" cy="196168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61683"/>
              </a:lnTo>
              <a:lnTo>
                <a:pt x="219129" y="196168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5C4ECBC-7884-4A40-943D-AD468E98BDE3}">
      <dsp:nvSpPr>
        <dsp:cNvPr id="0" name=""/>
        <dsp:cNvSpPr/>
      </dsp:nvSpPr>
      <dsp:spPr>
        <a:xfrm>
          <a:off x="1094357" y="2440209"/>
          <a:ext cx="3175441" cy="33909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955" tIns="13970" rIns="20955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err="1"/>
            <a:t>теплогидравлика</a:t>
          </a:r>
          <a:r>
            <a:rPr lang="ru-RU" sz="1100" b="1" kern="1200" dirty="0"/>
            <a:t> ЯЭУ</a:t>
          </a:r>
          <a:endParaRPr lang="ru-RU" sz="1100" kern="1200" dirty="0"/>
        </a:p>
      </dsp:txBody>
      <dsp:txXfrm>
        <a:off x="1094357" y="2440209"/>
        <a:ext cx="3175441" cy="339094"/>
      </dsp:txXfrm>
    </dsp:sp>
    <dsp:sp modelId="{4AA62BA4-4261-45F3-9242-21FAD85BDD4A}">
      <dsp:nvSpPr>
        <dsp:cNvPr id="0" name=""/>
        <dsp:cNvSpPr/>
      </dsp:nvSpPr>
      <dsp:spPr>
        <a:xfrm>
          <a:off x="875227" y="648073"/>
          <a:ext cx="219129" cy="255023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550238"/>
              </a:lnTo>
              <a:lnTo>
                <a:pt x="219129" y="2550238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03E4BA0-B5AC-484A-BEF5-3172E134C253}">
      <dsp:nvSpPr>
        <dsp:cNvPr id="0" name=""/>
        <dsp:cNvSpPr/>
      </dsp:nvSpPr>
      <dsp:spPr>
        <a:xfrm>
          <a:off x="1094357" y="2918973"/>
          <a:ext cx="3175441" cy="55867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2700" rIns="1905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dirty="0"/>
            <a:t>моделирование взаимодействия вибраций ядерного топлива и оборудования АЭС с пульсациями рабочей среды</a:t>
          </a:r>
          <a:endParaRPr lang="ru-RU" sz="1000" kern="1200" dirty="0"/>
        </a:p>
      </dsp:txBody>
      <dsp:txXfrm>
        <a:off x="1094357" y="2918973"/>
        <a:ext cx="3175441" cy="558677"/>
      </dsp:txXfrm>
    </dsp:sp>
    <dsp:sp modelId="{037AEF54-EB81-464E-AC38-DB28691E69F6}">
      <dsp:nvSpPr>
        <dsp:cNvPr id="0" name=""/>
        <dsp:cNvSpPr/>
      </dsp:nvSpPr>
      <dsp:spPr>
        <a:xfrm>
          <a:off x="875227" y="648073"/>
          <a:ext cx="219129" cy="324858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248585"/>
              </a:lnTo>
              <a:lnTo>
                <a:pt x="219129" y="324858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BC54885-6299-4414-AF2F-2E9F5FA9C977}">
      <dsp:nvSpPr>
        <dsp:cNvPr id="0" name=""/>
        <dsp:cNvSpPr/>
      </dsp:nvSpPr>
      <dsp:spPr>
        <a:xfrm>
          <a:off x="1094357" y="3617320"/>
          <a:ext cx="3175441" cy="55867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2700" rIns="1905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dirty="0"/>
            <a:t>разработка и внедрение перспективных технологий переработки и кондиционирования жидких радиоактивных отходов  АЭС</a:t>
          </a:r>
          <a:endParaRPr lang="ru-RU" sz="1000" kern="1200" dirty="0"/>
        </a:p>
      </dsp:txBody>
      <dsp:txXfrm>
        <a:off x="1094357" y="3617320"/>
        <a:ext cx="3175441" cy="55867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#1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4#1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4#1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4#1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94A596-72E5-4419-88E9-EE3CFB326DBD}" type="datetimeFigureOut">
              <a:rPr lang="ru-RU" smtClean="0"/>
              <a:pPr/>
              <a:t>04.12.2018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BB172B-CDA0-46C0-A298-0ACFB08CDA8E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17473166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F6BE67-D6CA-4878-BC73-6D05902676FE}" type="datetimeFigureOut">
              <a:rPr lang="ru-RU" smtClean="0"/>
              <a:pPr/>
              <a:t>04.12.2018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035D96-F751-4184-AD8F-F1BDDB583F49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50165343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Фон"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раздела (слайд-бампер)">
    <p:bg>
      <p:bgPr>
        <a:blipFill dpi="0" rotWithShape="1">
          <a:blip r:embed="rId2" cstate="print">
            <a:alphaModFix amt="50000"/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 hasCustomPrompt="1"/>
          </p:nvPr>
        </p:nvSpPr>
        <p:spPr>
          <a:xfrm>
            <a:off x="467544" y="1772816"/>
            <a:ext cx="4896544" cy="2304256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defRPr sz="7200" b="1"/>
            </a:lvl1pPr>
          </a:lstStyle>
          <a:p>
            <a:r>
              <a:rPr lang="ru-RU" dirty="0"/>
              <a:t>Заголовок</a:t>
            </a:r>
          </a:p>
        </p:txBody>
      </p:sp>
    </p:spTree>
    <p:extLst>
      <p:ext uri="{BB962C8B-B14F-4D97-AF65-F5344CB8AC3E}">
        <p14:creationId xmlns:p14="http://schemas.microsoft.com/office/powerpoint/2010/main" xmlns="" val="33263859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Заголовок раздела (слайд-бампер)">
    <p:bg>
      <p:bgPr>
        <a:blipFill dpi="0" rotWithShape="1">
          <a:blip r:embed="rId2" cstate="print">
            <a:alphaModFix amt="50000"/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 hasCustomPrompt="1"/>
          </p:nvPr>
        </p:nvSpPr>
        <p:spPr>
          <a:xfrm>
            <a:off x="467544" y="1772816"/>
            <a:ext cx="4896544" cy="2304256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defRPr sz="7200" b="1"/>
            </a:lvl1pPr>
          </a:lstStyle>
          <a:p>
            <a:r>
              <a:rPr lang="ru-RU" dirty="0"/>
              <a:t>Заголовок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0" hasCustomPrompt="1"/>
          </p:nvPr>
        </p:nvSpPr>
        <p:spPr>
          <a:xfrm>
            <a:off x="467544" y="4365104"/>
            <a:ext cx="4895850" cy="1919353"/>
          </a:xfrm>
          <a:prstGeom prst="rect">
            <a:avLst/>
          </a:prstGeom>
        </p:spPr>
        <p:txBody>
          <a:bodyPr/>
          <a:lstStyle>
            <a:lvl1pPr marL="0" marR="0" indent="0" algn="l" defTabSz="1219078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lvl1pPr>
            <a:lvl2pPr marL="609538" indent="0">
              <a:buFontTx/>
              <a:buNone/>
              <a:defRPr sz="1600"/>
            </a:lvl2pPr>
            <a:lvl3pPr marL="1219076" indent="0">
              <a:buFontTx/>
              <a:buNone/>
              <a:defRPr sz="1600"/>
            </a:lvl3pPr>
            <a:lvl4pPr marL="1828616" indent="0">
              <a:buFontTx/>
              <a:buNone/>
              <a:defRPr sz="1600"/>
            </a:lvl4pPr>
            <a:lvl5pPr marL="2438155" indent="0">
              <a:buFontTx/>
              <a:buNone/>
              <a:defRPr sz="1600"/>
            </a:lvl5pPr>
          </a:lstStyle>
          <a:p>
            <a:pPr marL="0" marR="0" lvl="0" indent="0" algn="l" defTabSz="1219078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Подзаголовок</a:t>
            </a:r>
          </a:p>
        </p:txBody>
      </p:sp>
    </p:spTree>
    <p:extLst>
      <p:ext uri="{BB962C8B-B14F-4D97-AF65-F5344CB8AC3E}">
        <p14:creationId xmlns:p14="http://schemas.microsoft.com/office/powerpoint/2010/main" xmlns="" val="40980862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78644"/>
            <a:ext cx="8229600" cy="850105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sz="quarter" idx="13"/>
          </p:nvPr>
        </p:nvSpPr>
        <p:spPr>
          <a:xfrm>
            <a:off x="457200" y="1509184"/>
            <a:ext cx="8229600" cy="480013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1600"/>
            </a:lvl1pPr>
            <a:lvl2pPr marL="0" indent="-180000">
              <a:spcBef>
                <a:spcPts val="0"/>
              </a:spcBef>
              <a:buFont typeface="Arial" panose="020B0604020202020204" pitchFamily="34" charset="0"/>
              <a:buChar char="•"/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6446608"/>
            <a:ext cx="5698976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объекта"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78644"/>
            <a:ext cx="8229600" cy="850105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quarter" idx="13"/>
          </p:nvPr>
        </p:nvSpPr>
        <p:spPr>
          <a:xfrm>
            <a:off x="457200" y="1508024"/>
            <a:ext cx="3970784" cy="480130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1600"/>
            </a:lvl1pPr>
            <a:lvl2pPr marL="0" indent="-180000">
              <a:spcBef>
                <a:spcPts val="0"/>
              </a:spcBef>
              <a:buFont typeface="Arial" panose="020B0604020202020204" pitchFamily="34" charset="0"/>
              <a:buChar char="•"/>
              <a:defRPr sz="1600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  <p:sp>
        <p:nvSpPr>
          <p:cNvPr id="9" name="Объект 8"/>
          <p:cNvSpPr>
            <a:spLocks noGrp="1"/>
          </p:cNvSpPr>
          <p:nvPr>
            <p:ph sz="quarter" idx="14"/>
          </p:nvPr>
        </p:nvSpPr>
        <p:spPr>
          <a:xfrm>
            <a:off x="4644008" y="1508023"/>
            <a:ext cx="4042792" cy="48013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600"/>
            </a:lvl1pPr>
            <a:lvl2pPr marL="0" indent="-180000">
              <a:spcBef>
                <a:spcPts val="0"/>
              </a:spcBef>
              <a:buFont typeface="Arial" panose="020B0604020202020204" pitchFamily="34" charset="0"/>
              <a:buChar char="•"/>
              <a:defRPr sz="1600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  <p:sp>
        <p:nvSpPr>
          <p:cNvPr id="8" name="Текст 4"/>
          <p:cNvSpPr>
            <a:spLocks noGrp="1"/>
          </p:cNvSpPr>
          <p:nvPr>
            <p:ph type="body" sz="quarter" idx="15" hasCustomPrompt="1"/>
          </p:nvPr>
        </p:nvSpPr>
        <p:spPr>
          <a:xfrm>
            <a:off x="457200" y="6446608"/>
            <a:ext cx="5698976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8164803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 слева"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78644"/>
            <a:ext cx="8229600" cy="850105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cs typeface="MV Boli" panose="02000500030200090000" pitchFamily="2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quarter" idx="13"/>
          </p:nvPr>
        </p:nvSpPr>
        <p:spPr>
          <a:xfrm>
            <a:off x="457203" y="1509184"/>
            <a:ext cx="4330700" cy="4800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0" indent="-180000">
              <a:spcBef>
                <a:spcPts val="0"/>
              </a:spcBef>
              <a:buFont typeface="Arial" panose="020B0604020202020204" pitchFamily="34" charset="0"/>
              <a:buChar char="•"/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  <p:sp>
        <p:nvSpPr>
          <p:cNvPr id="8" name="Текст 4"/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6446608"/>
            <a:ext cx="5698976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7787180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 слева (доп)"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5050904" cy="850105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quarter" idx="13"/>
          </p:nvPr>
        </p:nvSpPr>
        <p:spPr>
          <a:xfrm>
            <a:off x="457200" y="1340768"/>
            <a:ext cx="4114800" cy="496861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0" indent="-180000">
              <a:spcBef>
                <a:spcPts val="0"/>
              </a:spcBef>
              <a:buFont typeface="Arial" panose="020B0604020202020204" pitchFamily="34" charset="0"/>
              <a:buChar char="•"/>
              <a:defRPr sz="1600"/>
            </a:lvl2pPr>
            <a:lvl3pPr marL="1219076" indent="0">
              <a:buNone/>
              <a:defRPr sz="2400"/>
            </a:lvl3pPr>
            <a:lvl4pPr marL="1828616" indent="0">
              <a:buNone/>
              <a:defRPr sz="2000"/>
            </a:lvl4pPr>
            <a:lvl5pPr marL="2438155" indent="0">
              <a:buNone/>
              <a:defRPr sz="20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  <p:sp>
        <p:nvSpPr>
          <p:cNvPr id="8" name="Текст 4"/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6446608"/>
            <a:ext cx="5698976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8010297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ри объекта"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64650"/>
            <a:ext cx="8229600" cy="850105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quarter" idx="13"/>
          </p:nvPr>
        </p:nvSpPr>
        <p:spPr>
          <a:xfrm>
            <a:off x="6156177" y="1509184"/>
            <a:ext cx="2530624" cy="4800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0" indent="-180000">
              <a:spcBef>
                <a:spcPts val="0"/>
              </a:spcBef>
              <a:buFont typeface="Arial" panose="020B0604020202020204" pitchFamily="34" charset="0"/>
              <a:buChar char="•"/>
              <a:defRPr sz="14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  <p:sp>
        <p:nvSpPr>
          <p:cNvPr id="8" name="Объект 4"/>
          <p:cNvSpPr>
            <a:spLocks noGrp="1"/>
          </p:cNvSpPr>
          <p:nvPr>
            <p:ph sz="quarter" idx="14"/>
          </p:nvPr>
        </p:nvSpPr>
        <p:spPr>
          <a:xfrm>
            <a:off x="481239" y="1509184"/>
            <a:ext cx="2506588" cy="4800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0" indent="-180000">
              <a:spcBef>
                <a:spcPts val="0"/>
              </a:spcBef>
              <a:buFont typeface="Arial" panose="020B0604020202020204" pitchFamily="34" charset="0"/>
              <a:buChar char="•"/>
              <a:defRPr sz="14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  <p:sp>
        <p:nvSpPr>
          <p:cNvPr id="9" name="Объект 4"/>
          <p:cNvSpPr>
            <a:spLocks noGrp="1"/>
          </p:cNvSpPr>
          <p:nvPr>
            <p:ph sz="quarter" idx="15"/>
          </p:nvPr>
        </p:nvSpPr>
        <p:spPr>
          <a:xfrm>
            <a:off x="3311865" y="1509184"/>
            <a:ext cx="2520281" cy="4800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0" indent="-180000">
              <a:spcBef>
                <a:spcPts val="0"/>
              </a:spcBef>
              <a:buFont typeface="Arial" panose="020B0604020202020204" pitchFamily="34" charset="0"/>
              <a:buChar char="•"/>
              <a:defRPr sz="14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  <p:sp>
        <p:nvSpPr>
          <p:cNvPr id="13" name="Текст 4"/>
          <p:cNvSpPr>
            <a:spLocks noGrp="1"/>
          </p:cNvSpPr>
          <p:nvPr>
            <p:ph type="body" sz="quarter" idx="16" hasCustomPrompt="1"/>
          </p:nvPr>
        </p:nvSpPr>
        <p:spPr>
          <a:xfrm>
            <a:off x="457200" y="6446608"/>
            <a:ext cx="5698976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b="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0255569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Четыре объекта"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64650"/>
            <a:ext cx="8229600" cy="850105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quarter" idx="13"/>
          </p:nvPr>
        </p:nvSpPr>
        <p:spPr>
          <a:xfrm>
            <a:off x="6732240" y="1508787"/>
            <a:ext cx="1954560" cy="480099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lang="ru-RU" sz="1400" smtClean="0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Объект 4"/>
          <p:cNvSpPr>
            <a:spLocks noGrp="1"/>
          </p:cNvSpPr>
          <p:nvPr>
            <p:ph sz="quarter" idx="14"/>
          </p:nvPr>
        </p:nvSpPr>
        <p:spPr>
          <a:xfrm>
            <a:off x="4633664" y="1508787"/>
            <a:ext cx="1954560" cy="480099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lang="ru-RU" sz="1400" smtClean="0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5" name="Объект 4"/>
          <p:cNvSpPr>
            <a:spLocks noGrp="1"/>
          </p:cNvSpPr>
          <p:nvPr>
            <p:ph sz="quarter" idx="15"/>
          </p:nvPr>
        </p:nvSpPr>
        <p:spPr>
          <a:xfrm>
            <a:off x="2545432" y="1508787"/>
            <a:ext cx="1954560" cy="480099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lang="ru-RU" sz="1400" smtClean="0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6" name="Объект 4"/>
          <p:cNvSpPr>
            <a:spLocks noGrp="1"/>
          </p:cNvSpPr>
          <p:nvPr>
            <p:ph sz="quarter" idx="16"/>
          </p:nvPr>
        </p:nvSpPr>
        <p:spPr>
          <a:xfrm>
            <a:off x="457200" y="1507796"/>
            <a:ext cx="1954560" cy="480099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lang="ru-RU" sz="1400" baseline="0" smtClean="0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Текст 4"/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6446608"/>
            <a:ext cx="5698976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81149404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Четыре объекта"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64650"/>
            <a:ext cx="8229600" cy="850105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9" name="Текст 4"/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6446608"/>
            <a:ext cx="5698976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8" hasCustomPrompt="1"/>
          </p:nvPr>
        </p:nvSpPr>
        <p:spPr>
          <a:xfrm>
            <a:off x="467545" y="4523720"/>
            <a:ext cx="2592705" cy="120953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12" name="Рисунок 11"/>
          <p:cNvSpPr>
            <a:spLocks noGrp="1"/>
          </p:cNvSpPr>
          <p:nvPr>
            <p:ph type="pic" sz="quarter" idx="20" hasCustomPrompt="1"/>
          </p:nvPr>
        </p:nvSpPr>
        <p:spPr>
          <a:xfrm>
            <a:off x="467544" y="1931432"/>
            <a:ext cx="2592288" cy="23042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9" name="Рисунок 11"/>
          <p:cNvSpPr>
            <a:spLocks noGrp="1"/>
          </p:cNvSpPr>
          <p:nvPr>
            <p:ph type="pic" sz="quarter" idx="21" hasCustomPrompt="1"/>
          </p:nvPr>
        </p:nvSpPr>
        <p:spPr>
          <a:xfrm>
            <a:off x="3275856" y="1931432"/>
            <a:ext cx="2592288" cy="23042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0" name="Рисунок 11"/>
          <p:cNvSpPr>
            <a:spLocks noGrp="1"/>
          </p:cNvSpPr>
          <p:nvPr>
            <p:ph type="pic" sz="quarter" idx="22" hasCustomPrompt="1"/>
          </p:nvPr>
        </p:nvSpPr>
        <p:spPr>
          <a:xfrm>
            <a:off x="6084168" y="1931432"/>
            <a:ext cx="2592288" cy="23042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2" name="Текст 3"/>
          <p:cNvSpPr>
            <a:spLocks noGrp="1"/>
          </p:cNvSpPr>
          <p:nvPr>
            <p:ph type="body" sz="quarter" idx="24" hasCustomPrompt="1"/>
          </p:nvPr>
        </p:nvSpPr>
        <p:spPr>
          <a:xfrm>
            <a:off x="6084169" y="4523720"/>
            <a:ext cx="2592705" cy="1209536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23" name="Текст 3"/>
          <p:cNvSpPr>
            <a:spLocks noGrp="1"/>
          </p:cNvSpPr>
          <p:nvPr>
            <p:ph type="body" sz="quarter" idx="25" hasCustomPrompt="1"/>
          </p:nvPr>
        </p:nvSpPr>
        <p:spPr>
          <a:xfrm>
            <a:off x="3275648" y="4523720"/>
            <a:ext cx="2592705" cy="1209536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</p:spTree>
    <p:extLst>
      <p:ext uri="{BB962C8B-B14F-4D97-AF65-F5344CB8AC3E}">
        <p14:creationId xmlns:p14="http://schemas.microsoft.com/office/powerpoint/2010/main" xmlns="" val="2370123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Четыре объекта"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64650"/>
            <a:ext cx="8229600" cy="850105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9" name="Текст 4"/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6446608"/>
            <a:ext cx="5698976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8" hasCustomPrompt="1"/>
          </p:nvPr>
        </p:nvSpPr>
        <p:spPr>
          <a:xfrm>
            <a:off x="1979713" y="3429000"/>
            <a:ext cx="2160587" cy="287867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11" name="Текст 3"/>
          <p:cNvSpPr>
            <a:spLocks noGrp="1"/>
          </p:cNvSpPr>
          <p:nvPr>
            <p:ph type="body" sz="quarter" idx="19" hasCustomPrompt="1"/>
          </p:nvPr>
        </p:nvSpPr>
        <p:spPr>
          <a:xfrm>
            <a:off x="1979713" y="5925277"/>
            <a:ext cx="2160587" cy="287867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12" name="Рисунок 11"/>
          <p:cNvSpPr>
            <a:spLocks noGrp="1"/>
          </p:cNvSpPr>
          <p:nvPr>
            <p:ph type="pic" sz="quarter" idx="20" hasCustomPrompt="1"/>
          </p:nvPr>
        </p:nvSpPr>
        <p:spPr>
          <a:xfrm>
            <a:off x="1979712" y="1508787"/>
            <a:ext cx="2160240" cy="19202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9" name="Рисунок 11"/>
          <p:cNvSpPr>
            <a:spLocks noGrp="1"/>
          </p:cNvSpPr>
          <p:nvPr>
            <p:ph type="pic" sz="quarter" idx="21" hasCustomPrompt="1"/>
          </p:nvPr>
        </p:nvSpPr>
        <p:spPr>
          <a:xfrm>
            <a:off x="4860032" y="1508787"/>
            <a:ext cx="2160240" cy="19202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0" name="Рисунок 11"/>
          <p:cNvSpPr>
            <a:spLocks noGrp="1"/>
          </p:cNvSpPr>
          <p:nvPr>
            <p:ph type="pic" sz="quarter" idx="22" hasCustomPrompt="1"/>
          </p:nvPr>
        </p:nvSpPr>
        <p:spPr>
          <a:xfrm>
            <a:off x="4860032" y="4005064"/>
            <a:ext cx="2160240" cy="19202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1" name="Рисунок 11"/>
          <p:cNvSpPr>
            <a:spLocks noGrp="1"/>
          </p:cNvSpPr>
          <p:nvPr>
            <p:ph type="pic" sz="quarter" idx="23" hasCustomPrompt="1"/>
          </p:nvPr>
        </p:nvSpPr>
        <p:spPr>
          <a:xfrm>
            <a:off x="1979712" y="4005064"/>
            <a:ext cx="2160240" cy="19202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2" name="Текст 3"/>
          <p:cNvSpPr>
            <a:spLocks noGrp="1"/>
          </p:cNvSpPr>
          <p:nvPr>
            <p:ph type="body" sz="quarter" idx="24" hasCustomPrompt="1"/>
          </p:nvPr>
        </p:nvSpPr>
        <p:spPr>
          <a:xfrm>
            <a:off x="4860033" y="5925277"/>
            <a:ext cx="2160587" cy="287867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23" name="Текст 3"/>
          <p:cNvSpPr>
            <a:spLocks noGrp="1"/>
          </p:cNvSpPr>
          <p:nvPr>
            <p:ph type="body" sz="quarter" idx="25" hasCustomPrompt="1"/>
          </p:nvPr>
        </p:nvSpPr>
        <p:spPr>
          <a:xfrm>
            <a:off x="4860033" y="3429000"/>
            <a:ext cx="2160587" cy="287867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</p:spTree>
    <p:extLst>
      <p:ext uri="{BB962C8B-B14F-4D97-AF65-F5344CB8AC3E}">
        <p14:creationId xmlns:p14="http://schemas.microsoft.com/office/powerpoint/2010/main" xmlns="" val="36940705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ChangeAspect="1"/>
          </p:cNvSpPr>
          <p:nvPr>
            <p:ph type="ctrTitle" hasCustomPrompt="1"/>
          </p:nvPr>
        </p:nvSpPr>
        <p:spPr>
          <a:xfrm>
            <a:off x="693937" y="2867565"/>
            <a:ext cx="7756127" cy="646331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>
              <a:defRPr sz="3600" b="1" baseline="0">
                <a:latin typeface="Avenir Next Cyr" panose="020B0503020202020204" pitchFamily="34" charset="-52"/>
              </a:defRPr>
            </a:lvl1pPr>
          </a:lstStyle>
          <a:p>
            <a:r>
              <a:rPr lang="ru-RU" dirty="0"/>
              <a:t>Тема презентации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12" hasCustomPrompt="1"/>
          </p:nvPr>
        </p:nvSpPr>
        <p:spPr>
          <a:xfrm>
            <a:off x="6300192" y="6309321"/>
            <a:ext cx="2160240" cy="38404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latin typeface="Avenir Next Cyr" panose="020B0503020202020204" pitchFamily="34" charset="-52"/>
              </a:defRPr>
            </a:lvl1pPr>
          </a:lstStyle>
          <a:p>
            <a:pPr lvl="0"/>
            <a:r>
              <a:rPr lang="ru-RU" dirty="0"/>
              <a:t> Группа/должность</a:t>
            </a:r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5" hasCustomPrompt="1"/>
          </p:nvPr>
        </p:nvSpPr>
        <p:spPr>
          <a:xfrm>
            <a:off x="685803" y="6309348"/>
            <a:ext cx="1221916" cy="3830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latin typeface="Avenir Next Cyr" panose="020B0503020202020204" pitchFamily="34" charset="-52"/>
              </a:defRPr>
            </a:lvl1pPr>
          </a:lstStyle>
          <a:p>
            <a:pPr lvl="0"/>
            <a:r>
              <a:rPr lang="en-US" dirty="0"/>
              <a:t>д</a:t>
            </a:r>
            <a:r>
              <a:rPr lang="ru-RU" dirty="0" err="1"/>
              <a:t>д.мм.гггг</a:t>
            </a:r>
            <a:r>
              <a:rPr lang="ru-RU" dirty="0"/>
              <a:t>.</a:t>
            </a:r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6" hasCustomPrompt="1"/>
          </p:nvPr>
        </p:nvSpPr>
        <p:spPr>
          <a:xfrm>
            <a:off x="3132148" y="6309811"/>
            <a:ext cx="2879725" cy="38311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latin typeface="Avenir Next Cyr" panose="020B0503020202020204" pitchFamily="34" charset="-52"/>
              </a:defRPr>
            </a:lvl1pPr>
            <a:lvl2pPr marL="609540" indent="0">
              <a:buNone/>
              <a:defRPr/>
            </a:lvl2pPr>
            <a:lvl3pPr marL="1219078" indent="0">
              <a:buNone/>
              <a:defRPr/>
            </a:lvl3pPr>
            <a:lvl4pPr marL="1828619" indent="0">
              <a:buNone/>
              <a:defRPr/>
            </a:lvl4pPr>
            <a:lvl5pPr marL="2438157" indent="0">
              <a:buNone/>
              <a:defRPr/>
            </a:lvl5pPr>
          </a:lstStyle>
          <a:p>
            <a:pPr lvl="0"/>
            <a:r>
              <a:rPr lang="ru-RU" sz="1600" dirty="0"/>
              <a:t>ФИО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70537459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Четыре объекта"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64650"/>
            <a:ext cx="8229600" cy="850105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9" name="Текст 4"/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6446608"/>
            <a:ext cx="5698976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8" hasCustomPrompt="1"/>
          </p:nvPr>
        </p:nvSpPr>
        <p:spPr>
          <a:xfrm>
            <a:off x="2627784" y="1508788"/>
            <a:ext cx="1728192" cy="1881625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11" name="Текст 3"/>
          <p:cNvSpPr>
            <a:spLocks noGrp="1"/>
          </p:cNvSpPr>
          <p:nvPr>
            <p:ph type="body" sz="quarter" idx="19" hasCustomPrompt="1"/>
          </p:nvPr>
        </p:nvSpPr>
        <p:spPr>
          <a:xfrm>
            <a:off x="2627784" y="4005065"/>
            <a:ext cx="1728192" cy="1881625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12" name="Рисунок 11"/>
          <p:cNvSpPr>
            <a:spLocks noGrp="1"/>
          </p:cNvSpPr>
          <p:nvPr>
            <p:ph type="pic" sz="quarter" idx="20" hasCustomPrompt="1"/>
          </p:nvPr>
        </p:nvSpPr>
        <p:spPr>
          <a:xfrm>
            <a:off x="467544" y="1508787"/>
            <a:ext cx="2088232" cy="185620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9" name="Рисунок 11"/>
          <p:cNvSpPr>
            <a:spLocks noGrp="1"/>
          </p:cNvSpPr>
          <p:nvPr>
            <p:ph type="pic" sz="quarter" idx="21" hasCustomPrompt="1"/>
          </p:nvPr>
        </p:nvSpPr>
        <p:spPr>
          <a:xfrm>
            <a:off x="4788024" y="1508787"/>
            <a:ext cx="2088232" cy="185620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0" name="Рисунок 11"/>
          <p:cNvSpPr>
            <a:spLocks noGrp="1"/>
          </p:cNvSpPr>
          <p:nvPr>
            <p:ph type="pic" sz="quarter" idx="22" hasCustomPrompt="1"/>
          </p:nvPr>
        </p:nvSpPr>
        <p:spPr>
          <a:xfrm>
            <a:off x="4788024" y="4005065"/>
            <a:ext cx="2088232" cy="185620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1" name="Рисунок 11"/>
          <p:cNvSpPr>
            <a:spLocks noGrp="1"/>
          </p:cNvSpPr>
          <p:nvPr>
            <p:ph type="pic" sz="quarter" idx="23" hasCustomPrompt="1"/>
          </p:nvPr>
        </p:nvSpPr>
        <p:spPr>
          <a:xfrm>
            <a:off x="467544" y="4005065"/>
            <a:ext cx="2088232" cy="185620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2" name="Текст 3"/>
          <p:cNvSpPr>
            <a:spLocks noGrp="1"/>
          </p:cNvSpPr>
          <p:nvPr>
            <p:ph type="body" sz="quarter" idx="24" hasCustomPrompt="1"/>
          </p:nvPr>
        </p:nvSpPr>
        <p:spPr>
          <a:xfrm>
            <a:off x="6948264" y="4005065"/>
            <a:ext cx="1728192" cy="1881625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23" name="Текст 3"/>
          <p:cNvSpPr>
            <a:spLocks noGrp="1"/>
          </p:cNvSpPr>
          <p:nvPr>
            <p:ph type="body" sz="quarter" idx="25" hasCustomPrompt="1"/>
          </p:nvPr>
        </p:nvSpPr>
        <p:spPr>
          <a:xfrm>
            <a:off x="6948264" y="1508788"/>
            <a:ext cx="1728192" cy="1881625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Текст</a:t>
            </a:r>
          </a:p>
        </p:txBody>
      </p:sp>
    </p:spTree>
    <p:extLst>
      <p:ext uri="{BB962C8B-B14F-4D97-AF65-F5344CB8AC3E}">
        <p14:creationId xmlns:p14="http://schemas.microsoft.com/office/powerpoint/2010/main" xmlns="" val="22220260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Четыре объекта"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64650"/>
            <a:ext cx="8229600" cy="850105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9" name="Текст 4"/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6446608"/>
            <a:ext cx="5698976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8"/>
          </p:nvPr>
        </p:nvSpPr>
        <p:spPr>
          <a:xfrm>
            <a:off x="4787900" y="1509184"/>
            <a:ext cx="3887788" cy="211243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400"/>
            </a:lvl1pPr>
            <a:lvl4pPr marL="0" indent="0">
              <a:spcBef>
                <a:spcPts val="0"/>
              </a:spcBef>
              <a:buNone/>
              <a:defRPr sz="1400" baseline="0"/>
            </a:lvl4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5" name="Текст 4"/>
          <p:cNvSpPr>
            <a:spLocks noGrp="1"/>
          </p:cNvSpPr>
          <p:nvPr>
            <p:ph type="body" sz="quarter" idx="19"/>
          </p:nvPr>
        </p:nvSpPr>
        <p:spPr>
          <a:xfrm>
            <a:off x="467544" y="1508786"/>
            <a:ext cx="3887788" cy="211283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400"/>
            </a:lvl1pPr>
            <a:lvl4pPr marL="0" indent="0">
              <a:spcBef>
                <a:spcPts val="0"/>
              </a:spcBef>
              <a:buNone/>
              <a:defRPr sz="1400" baseline="0"/>
            </a:lvl4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6" name="Текст 4"/>
          <p:cNvSpPr>
            <a:spLocks noGrp="1"/>
          </p:cNvSpPr>
          <p:nvPr>
            <p:ph type="body" sz="quarter" idx="20"/>
          </p:nvPr>
        </p:nvSpPr>
        <p:spPr>
          <a:xfrm>
            <a:off x="4788024" y="4004469"/>
            <a:ext cx="3887788" cy="211283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400"/>
            </a:lvl1pPr>
            <a:lvl4pPr marL="0" indent="0">
              <a:spcBef>
                <a:spcPts val="0"/>
              </a:spcBef>
              <a:buNone/>
              <a:defRPr sz="1400" baseline="0"/>
            </a:lvl4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7" name="Текст 4"/>
          <p:cNvSpPr>
            <a:spLocks noGrp="1"/>
          </p:cNvSpPr>
          <p:nvPr>
            <p:ph type="body" sz="quarter" idx="21"/>
          </p:nvPr>
        </p:nvSpPr>
        <p:spPr>
          <a:xfrm>
            <a:off x="467668" y="4004071"/>
            <a:ext cx="3887788" cy="211283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400"/>
            </a:lvl1pPr>
            <a:lvl4pPr marL="0" indent="0">
              <a:spcBef>
                <a:spcPts val="0"/>
              </a:spcBef>
              <a:buNone/>
              <a:defRPr sz="1400" baseline="0"/>
            </a:lvl4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xmlns="" val="138853039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Четыре объекта"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64650"/>
            <a:ext cx="8229600" cy="850105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9" name="Текст 4"/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6446608"/>
            <a:ext cx="5698976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8" hasCustomPrompt="1"/>
          </p:nvPr>
        </p:nvSpPr>
        <p:spPr>
          <a:xfrm>
            <a:off x="467545" y="3525011"/>
            <a:ext cx="2160587" cy="287867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11" name="Текст 3"/>
          <p:cNvSpPr>
            <a:spLocks noGrp="1"/>
          </p:cNvSpPr>
          <p:nvPr>
            <p:ph type="body" sz="quarter" idx="19" hasCustomPrompt="1"/>
          </p:nvPr>
        </p:nvSpPr>
        <p:spPr>
          <a:xfrm>
            <a:off x="467545" y="6021288"/>
            <a:ext cx="2160587" cy="287867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12" name="Рисунок 11"/>
          <p:cNvSpPr>
            <a:spLocks noGrp="1"/>
          </p:cNvSpPr>
          <p:nvPr>
            <p:ph type="pic" sz="quarter" idx="20" hasCustomPrompt="1"/>
          </p:nvPr>
        </p:nvSpPr>
        <p:spPr>
          <a:xfrm>
            <a:off x="467544" y="1604798"/>
            <a:ext cx="2160240" cy="19202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9" name="Рисунок 11"/>
          <p:cNvSpPr>
            <a:spLocks noGrp="1"/>
          </p:cNvSpPr>
          <p:nvPr>
            <p:ph type="pic" sz="quarter" idx="21" hasCustomPrompt="1"/>
          </p:nvPr>
        </p:nvSpPr>
        <p:spPr>
          <a:xfrm>
            <a:off x="3491880" y="1604798"/>
            <a:ext cx="2160240" cy="19202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0" name="Рисунок 11"/>
          <p:cNvSpPr>
            <a:spLocks noGrp="1"/>
          </p:cNvSpPr>
          <p:nvPr>
            <p:ph type="pic" sz="quarter" idx="22" hasCustomPrompt="1"/>
          </p:nvPr>
        </p:nvSpPr>
        <p:spPr>
          <a:xfrm>
            <a:off x="3491880" y="4101075"/>
            <a:ext cx="2160240" cy="19202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1" name="Рисунок 11"/>
          <p:cNvSpPr>
            <a:spLocks noGrp="1"/>
          </p:cNvSpPr>
          <p:nvPr>
            <p:ph type="pic" sz="quarter" idx="23" hasCustomPrompt="1"/>
          </p:nvPr>
        </p:nvSpPr>
        <p:spPr>
          <a:xfrm>
            <a:off x="467544" y="4101075"/>
            <a:ext cx="2160240" cy="19202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2" name="Текст 3"/>
          <p:cNvSpPr>
            <a:spLocks noGrp="1"/>
          </p:cNvSpPr>
          <p:nvPr>
            <p:ph type="body" sz="quarter" idx="24" hasCustomPrompt="1"/>
          </p:nvPr>
        </p:nvSpPr>
        <p:spPr>
          <a:xfrm>
            <a:off x="3491881" y="6021288"/>
            <a:ext cx="2160587" cy="287867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23" name="Текст 3"/>
          <p:cNvSpPr>
            <a:spLocks noGrp="1"/>
          </p:cNvSpPr>
          <p:nvPr>
            <p:ph type="body" sz="quarter" idx="25" hasCustomPrompt="1"/>
          </p:nvPr>
        </p:nvSpPr>
        <p:spPr>
          <a:xfrm>
            <a:off x="3491881" y="3525011"/>
            <a:ext cx="2160587" cy="287867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13" name="Рисунок 11"/>
          <p:cNvSpPr>
            <a:spLocks noGrp="1"/>
          </p:cNvSpPr>
          <p:nvPr>
            <p:ph type="pic" sz="quarter" idx="26" hasCustomPrompt="1"/>
          </p:nvPr>
        </p:nvSpPr>
        <p:spPr>
          <a:xfrm>
            <a:off x="6515869" y="1604798"/>
            <a:ext cx="2160240" cy="19202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4" name="Рисунок 11"/>
          <p:cNvSpPr>
            <a:spLocks noGrp="1"/>
          </p:cNvSpPr>
          <p:nvPr>
            <p:ph type="pic" sz="quarter" idx="27" hasCustomPrompt="1"/>
          </p:nvPr>
        </p:nvSpPr>
        <p:spPr>
          <a:xfrm>
            <a:off x="6515869" y="4101075"/>
            <a:ext cx="2160240" cy="19202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5" name="Текст 3"/>
          <p:cNvSpPr>
            <a:spLocks noGrp="1"/>
          </p:cNvSpPr>
          <p:nvPr>
            <p:ph type="body" sz="quarter" idx="28" hasCustomPrompt="1"/>
          </p:nvPr>
        </p:nvSpPr>
        <p:spPr>
          <a:xfrm>
            <a:off x="6515870" y="6021288"/>
            <a:ext cx="2160587" cy="287867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16" name="Текст 3"/>
          <p:cNvSpPr>
            <a:spLocks noGrp="1"/>
          </p:cNvSpPr>
          <p:nvPr>
            <p:ph type="body" sz="quarter" idx="29" hasCustomPrompt="1"/>
          </p:nvPr>
        </p:nvSpPr>
        <p:spPr>
          <a:xfrm>
            <a:off x="6515870" y="3525011"/>
            <a:ext cx="2160587" cy="287867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</p:spTree>
    <p:extLst>
      <p:ext uri="{BB962C8B-B14F-4D97-AF65-F5344CB8AC3E}">
        <p14:creationId xmlns:p14="http://schemas.microsoft.com/office/powerpoint/2010/main" xmlns="" val="362991435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Четыре объекта"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64650"/>
            <a:ext cx="8229600" cy="850105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9" name="Текст 4"/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6446608"/>
            <a:ext cx="5698976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  <p:sp>
        <p:nvSpPr>
          <p:cNvPr id="12" name="Рисунок 11"/>
          <p:cNvSpPr>
            <a:spLocks noGrp="1"/>
          </p:cNvSpPr>
          <p:nvPr>
            <p:ph type="pic" sz="quarter" idx="20" hasCustomPrompt="1"/>
          </p:nvPr>
        </p:nvSpPr>
        <p:spPr>
          <a:xfrm>
            <a:off x="467545" y="1604798"/>
            <a:ext cx="2447925" cy="217593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9" name="Рисунок 11"/>
          <p:cNvSpPr>
            <a:spLocks noGrp="1"/>
          </p:cNvSpPr>
          <p:nvPr>
            <p:ph type="pic" sz="quarter" idx="21" hasCustomPrompt="1"/>
          </p:nvPr>
        </p:nvSpPr>
        <p:spPr>
          <a:xfrm>
            <a:off x="3348212" y="1604798"/>
            <a:ext cx="2447925" cy="217593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0" name="Рисунок 11"/>
          <p:cNvSpPr>
            <a:spLocks noGrp="1"/>
          </p:cNvSpPr>
          <p:nvPr>
            <p:ph type="pic" sz="quarter" idx="22" hasCustomPrompt="1"/>
          </p:nvPr>
        </p:nvSpPr>
        <p:spPr>
          <a:xfrm>
            <a:off x="3348212" y="4101075"/>
            <a:ext cx="2447925" cy="217593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1" name="Рисунок 11"/>
          <p:cNvSpPr>
            <a:spLocks noGrp="1"/>
          </p:cNvSpPr>
          <p:nvPr>
            <p:ph type="pic" sz="quarter" idx="23" hasCustomPrompt="1"/>
          </p:nvPr>
        </p:nvSpPr>
        <p:spPr>
          <a:xfrm>
            <a:off x="467892" y="4101075"/>
            <a:ext cx="2447925" cy="217593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3" name="Рисунок 11"/>
          <p:cNvSpPr>
            <a:spLocks noGrp="1"/>
          </p:cNvSpPr>
          <p:nvPr>
            <p:ph type="pic" sz="quarter" idx="26" hasCustomPrompt="1"/>
          </p:nvPr>
        </p:nvSpPr>
        <p:spPr>
          <a:xfrm>
            <a:off x="6228185" y="1604798"/>
            <a:ext cx="2447925" cy="217593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4" name="Рисунок 11"/>
          <p:cNvSpPr>
            <a:spLocks noGrp="1"/>
          </p:cNvSpPr>
          <p:nvPr>
            <p:ph type="pic" sz="quarter" idx="27" hasCustomPrompt="1"/>
          </p:nvPr>
        </p:nvSpPr>
        <p:spPr>
          <a:xfrm>
            <a:off x="6228185" y="4101075"/>
            <a:ext cx="2447925" cy="217593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7736777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Четыре объекта"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64650"/>
            <a:ext cx="8229600" cy="850105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9" name="Текст 4"/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6446608"/>
            <a:ext cx="5698976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28"/>
          </p:nvPr>
        </p:nvSpPr>
        <p:spPr>
          <a:xfrm>
            <a:off x="467545" y="1604798"/>
            <a:ext cx="2447925" cy="22076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5" name="Текст 3"/>
          <p:cNvSpPr>
            <a:spLocks noGrp="1"/>
          </p:cNvSpPr>
          <p:nvPr>
            <p:ph type="body" sz="quarter" idx="29"/>
          </p:nvPr>
        </p:nvSpPr>
        <p:spPr>
          <a:xfrm>
            <a:off x="467545" y="4101075"/>
            <a:ext cx="2447925" cy="22076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6" name="Текст 3"/>
          <p:cNvSpPr>
            <a:spLocks noGrp="1"/>
          </p:cNvSpPr>
          <p:nvPr>
            <p:ph type="body" sz="quarter" idx="30"/>
          </p:nvPr>
        </p:nvSpPr>
        <p:spPr>
          <a:xfrm>
            <a:off x="3348038" y="4101075"/>
            <a:ext cx="2447925" cy="22076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7" name="Текст 3"/>
          <p:cNvSpPr>
            <a:spLocks noGrp="1"/>
          </p:cNvSpPr>
          <p:nvPr>
            <p:ph type="body" sz="quarter" idx="31"/>
          </p:nvPr>
        </p:nvSpPr>
        <p:spPr>
          <a:xfrm>
            <a:off x="6228185" y="4101075"/>
            <a:ext cx="2447925" cy="22076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8" name="Текст 3"/>
          <p:cNvSpPr>
            <a:spLocks noGrp="1"/>
          </p:cNvSpPr>
          <p:nvPr>
            <p:ph type="body" sz="quarter" idx="32"/>
          </p:nvPr>
        </p:nvSpPr>
        <p:spPr>
          <a:xfrm>
            <a:off x="6228185" y="1604798"/>
            <a:ext cx="2447925" cy="22076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2" name="Текст 3"/>
          <p:cNvSpPr>
            <a:spLocks noGrp="1"/>
          </p:cNvSpPr>
          <p:nvPr>
            <p:ph type="body" sz="quarter" idx="33"/>
          </p:nvPr>
        </p:nvSpPr>
        <p:spPr>
          <a:xfrm>
            <a:off x="3348038" y="1604798"/>
            <a:ext cx="2447925" cy="22076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xmlns="" val="15246930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Четыре объекта"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64650"/>
            <a:ext cx="8229600" cy="850105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9" name="Текст 4"/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6446608"/>
            <a:ext cx="5698976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8" hasCustomPrompt="1"/>
          </p:nvPr>
        </p:nvSpPr>
        <p:spPr>
          <a:xfrm>
            <a:off x="467546" y="3332990"/>
            <a:ext cx="1872207" cy="249444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11" name="Текст 3"/>
          <p:cNvSpPr>
            <a:spLocks noGrp="1"/>
          </p:cNvSpPr>
          <p:nvPr>
            <p:ph type="body" sz="quarter" idx="19" hasCustomPrompt="1"/>
          </p:nvPr>
        </p:nvSpPr>
        <p:spPr>
          <a:xfrm>
            <a:off x="467546" y="5829267"/>
            <a:ext cx="1872207" cy="249444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12" name="Рисунок 11"/>
          <p:cNvSpPr>
            <a:spLocks noGrp="1"/>
          </p:cNvSpPr>
          <p:nvPr>
            <p:ph type="pic" sz="quarter" idx="20" hasCustomPrompt="1"/>
          </p:nvPr>
        </p:nvSpPr>
        <p:spPr>
          <a:xfrm>
            <a:off x="467544" y="1604798"/>
            <a:ext cx="1871906" cy="16639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9" name="Рисунок 11"/>
          <p:cNvSpPr>
            <a:spLocks noGrp="1"/>
          </p:cNvSpPr>
          <p:nvPr>
            <p:ph type="pic" sz="quarter" idx="21" hasCustomPrompt="1"/>
          </p:nvPr>
        </p:nvSpPr>
        <p:spPr>
          <a:xfrm>
            <a:off x="2555776" y="1604798"/>
            <a:ext cx="1871906" cy="16639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0" name="Рисунок 11"/>
          <p:cNvSpPr>
            <a:spLocks noGrp="1"/>
          </p:cNvSpPr>
          <p:nvPr>
            <p:ph type="pic" sz="quarter" idx="22" hasCustomPrompt="1"/>
          </p:nvPr>
        </p:nvSpPr>
        <p:spPr>
          <a:xfrm>
            <a:off x="2555776" y="4101075"/>
            <a:ext cx="1871906" cy="16639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1" name="Рисунок 11"/>
          <p:cNvSpPr>
            <a:spLocks noGrp="1"/>
          </p:cNvSpPr>
          <p:nvPr>
            <p:ph type="pic" sz="quarter" idx="23" hasCustomPrompt="1"/>
          </p:nvPr>
        </p:nvSpPr>
        <p:spPr>
          <a:xfrm>
            <a:off x="467544" y="4101075"/>
            <a:ext cx="1871906" cy="16639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2" name="Текст 3"/>
          <p:cNvSpPr>
            <a:spLocks noGrp="1"/>
          </p:cNvSpPr>
          <p:nvPr>
            <p:ph type="body" sz="quarter" idx="24" hasCustomPrompt="1"/>
          </p:nvPr>
        </p:nvSpPr>
        <p:spPr>
          <a:xfrm>
            <a:off x="2555778" y="5829267"/>
            <a:ext cx="1872207" cy="249444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23" name="Текст 3"/>
          <p:cNvSpPr>
            <a:spLocks noGrp="1"/>
          </p:cNvSpPr>
          <p:nvPr>
            <p:ph type="body" sz="quarter" idx="25" hasCustomPrompt="1"/>
          </p:nvPr>
        </p:nvSpPr>
        <p:spPr>
          <a:xfrm>
            <a:off x="2555778" y="3332990"/>
            <a:ext cx="1872207" cy="249444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13" name="Рисунок 11"/>
          <p:cNvSpPr>
            <a:spLocks noGrp="1"/>
          </p:cNvSpPr>
          <p:nvPr>
            <p:ph type="pic" sz="quarter" idx="26" hasCustomPrompt="1"/>
          </p:nvPr>
        </p:nvSpPr>
        <p:spPr>
          <a:xfrm>
            <a:off x="4644008" y="1604798"/>
            <a:ext cx="1871906" cy="16639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4" name="Рисунок 11"/>
          <p:cNvSpPr>
            <a:spLocks noGrp="1"/>
          </p:cNvSpPr>
          <p:nvPr>
            <p:ph type="pic" sz="quarter" idx="27" hasCustomPrompt="1"/>
          </p:nvPr>
        </p:nvSpPr>
        <p:spPr>
          <a:xfrm>
            <a:off x="4644008" y="4101075"/>
            <a:ext cx="1871906" cy="16639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5" name="Текст 3"/>
          <p:cNvSpPr>
            <a:spLocks noGrp="1"/>
          </p:cNvSpPr>
          <p:nvPr>
            <p:ph type="body" sz="quarter" idx="28" hasCustomPrompt="1"/>
          </p:nvPr>
        </p:nvSpPr>
        <p:spPr>
          <a:xfrm>
            <a:off x="4644010" y="5829267"/>
            <a:ext cx="1872207" cy="249444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16" name="Текст 3"/>
          <p:cNvSpPr>
            <a:spLocks noGrp="1"/>
          </p:cNvSpPr>
          <p:nvPr>
            <p:ph type="body" sz="quarter" idx="29" hasCustomPrompt="1"/>
          </p:nvPr>
        </p:nvSpPr>
        <p:spPr>
          <a:xfrm>
            <a:off x="4644010" y="3332990"/>
            <a:ext cx="1872207" cy="249444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17" name="Рисунок 11"/>
          <p:cNvSpPr>
            <a:spLocks noGrp="1"/>
          </p:cNvSpPr>
          <p:nvPr>
            <p:ph type="pic" sz="quarter" idx="30" hasCustomPrompt="1"/>
          </p:nvPr>
        </p:nvSpPr>
        <p:spPr>
          <a:xfrm>
            <a:off x="6732240" y="1604798"/>
            <a:ext cx="1871906" cy="16639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8" name="Рисунок 11"/>
          <p:cNvSpPr>
            <a:spLocks noGrp="1"/>
          </p:cNvSpPr>
          <p:nvPr>
            <p:ph type="pic" sz="quarter" idx="31" hasCustomPrompt="1"/>
          </p:nvPr>
        </p:nvSpPr>
        <p:spPr>
          <a:xfrm>
            <a:off x="6732240" y="4101075"/>
            <a:ext cx="1871906" cy="16639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4" name="Текст 3"/>
          <p:cNvSpPr>
            <a:spLocks noGrp="1"/>
          </p:cNvSpPr>
          <p:nvPr>
            <p:ph type="body" sz="quarter" idx="32" hasCustomPrompt="1"/>
          </p:nvPr>
        </p:nvSpPr>
        <p:spPr>
          <a:xfrm>
            <a:off x="6732242" y="5829267"/>
            <a:ext cx="1872207" cy="249444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25" name="Текст 3"/>
          <p:cNvSpPr>
            <a:spLocks noGrp="1"/>
          </p:cNvSpPr>
          <p:nvPr>
            <p:ph type="body" sz="quarter" idx="33" hasCustomPrompt="1"/>
          </p:nvPr>
        </p:nvSpPr>
        <p:spPr>
          <a:xfrm>
            <a:off x="6732242" y="3332990"/>
            <a:ext cx="1872207" cy="249444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</p:spTree>
    <p:extLst>
      <p:ext uri="{BB962C8B-B14F-4D97-AF65-F5344CB8AC3E}">
        <p14:creationId xmlns:p14="http://schemas.microsoft.com/office/powerpoint/2010/main" xmlns="" val="171708600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Четыре объекта"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64650"/>
            <a:ext cx="8229600" cy="850105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9" name="Текст 4"/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6446608"/>
            <a:ext cx="5698976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  <p:sp>
        <p:nvSpPr>
          <p:cNvPr id="12" name="Рисунок 11"/>
          <p:cNvSpPr>
            <a:spLocks noGrp="1"/>
          </p:cNvSpPr>
          <p:nvPr>
            <p:ph type="pic" sz="quarter" idx="20" hasCustomPrompt="1"/>
          </p:nvPr>
        </p:nvSpPr>
        <p:spPr>
          <a:xfrm>
            <a:off x="467544" y="1765085"/>
            <a:ext cx="1871906" cy="16639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9" name="Рисунок 11"/>
          <p:cNvSpPr>
            <a:spLocks noGrp="1"/>
          </p:cNvSpPr>
          <p:nvPr>
            <p:ph type="pic" sz="quarter" idx="21" hasCustomPrompt="1"/>
          </p:nvPr>
        </p:nvSpPr>
        <p:spPr>
          <a:xfrm>
            <a:off x="2555776" y="1765085"/>
            <a:ext cx="1871906" cy="16639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0" name="Рисунок 11"/>
          <p:cNvSpPr>
            <a:spLocks noGrp="1"/>
          </p:cNvSpPr>
          <p:nvPr>
            <p:ph type="pic" sz="quarter" idx="22" hasCustomPrompt="1"/>
          </p:nvPr>
        </p:nvSpPr>
        <p:spPr>
          <a:xfrm>
            <a:off x="2555776" y="3813043"/>
            <a:ext cx="1871906" cy="16639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1" name="Рисунок 11"/>
          <p:cNvSpPr>
            <a:spLocks noGrp="1"/>
          </p:cNvSpPr>
          <p:nvPr>
            <p:ph type="pic" sz="quarter" idx="23" hasCustomPrompt="1"/>
          </p:nvPr>
        </p:nvSpPr>
        <p:spPr>
          <a:xfrm>
            <a:off x="467544" y="3813043"/>
            <a:ext cx="1871906" cy="16639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3" name="Рисунок 11"/>
          <p:cNvSpPr>
            <a:spLocks noGrp="1"/>
          </p:cNvSpPr>
          <p:nvPr>
            <p:ph type="pic" sz="quarter" idx="26" hasCustomPrompt="1"/>
          </p:nvPr>
        </p:nvSpPr>
        <p:spPr>
          <a:xfrm>
            <a:off x="4644008" y="1765085"/>
            <a:ext cx="1871906" cy="16639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4" name="Рисунок 11"/>
          <p:cNvSpPr>
            <a:spLocks noGrp="1"/>
          </p:cNvSpPr>
          <p:nvPr>
            <p:ph type="pic" sz="quarter" idx="27" hasCustomPrompt="1"/>
          </p:nvPr>
        </p:nvSpPr>
        <p:spPr>
          <a:xfrm>
            <a:off x="4644008" y="3813043"/>
            <a:ext cx="1871906" cy="16639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7" name="Рисунок 11"/>
          <p:cNvSpPr>
            <a:spLocks noGrp="1"/>
          </p:cNvSpPr>
          <p:nvPr>
            <p:ph type="pic" sz="quarter" idx="30" hasCustomPrompt="1"/>
          </p:nvPr>
        </p:nvSpPr>
        <p:spPr>
          <a:xfrm>
            <a:off x="6732240" y="1765085"/>
            <a:ext cx="1871906" cy="16639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8" name="Рисунок 11"/>
          <p:cNvSpPr>
            <a:spLocks noGrp="1"/>
          </p:cNvSpPr>
          <p:nvPr>
            <p:ph type="pic" sz="quarter" idx="31" hasCustomPrompt="1"/>
          </p:nvPr>
        </p:nvSpPr>
        <p:spPr>
          <a:xfrm>
            <a:off x="6732240" y="3813043"/>
            <a:ext cx="1871906" cy="16639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88304430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Четыре объекта"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64650"/>
            <a:ext cx="8229600" cy="850105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9" name="Текст 4"/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6446608"/>
            <a:ext cx="5698976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32" hasCustomPrompt="1"/>
          </p:nvPr>
        </p:nvSpPr>
        <p:spPr>
          <a:xfrm>
            <a:off x="467544" y="1508787"/>
            <a:ext cx="1871662" cy="2207683"/>
          </a:xfrm>
          <a:prstGeom prst="rect">
            <a:avLst/>
          </a:prstGeom>
        </p:spPr>
        <p:txBody>
          <a:bodyPr/>
          <a:lstStyle>
            <a:lvl2pPr marL="0" indent="0">
              <a:spcBef>
                <a:spcPts val="0"/>
              </a:spcBef>
              <a:buNone/>
              <a:defRPr sz="1400" baseline="0"/>
            </a:lvl2pPr>
          </a:lstStyle>
          <a:p>
            <a:pPr lvl="1"/>
            <a:r>
              <a:rPr lang="ru-RU" dirty="0"/>
              <a:t>Образец  текста</a:t>
            </a:r>
          </a:p>
        </p:txBody>
      </p:sp>
      <p:sp>
        <p:nvSpPr>
          <p:cNvPr id="15" name="Текст 3"/>
          <p:cNvSpPr>
            <a:spLocks noGrp="1"/>
          </p:cNvSpPr>
          <p:nvPr>
            <p:ph type="body" sz="quarter" idx="33" hasCustomPrompt="1"/>
          </p:nvPr>
        </p:nvSpPr>
        <p:spPr>
          <a:xfrm>
            <a:off x="2555776" y="1508787"/>
            <a:ext cx="1871662" cy="2207683"/>
          </a:xfrm>
          <a:prstGeom prst="rect">
            <a:avLst/>
          </a:prstGeom>
        </p:spPr>
        <p:txBody>
          <a:bodyPr/>
          <a:lstStyle>
            <a:lvl2pPr marL="0" indent="0">
              <a:spcBef>
                <a:spcPts val="0"/>
              </a:spcBef>
              <a:buNone/>
              <a:defRPr sz="1400" baseline="0"/>
            </a:lvl2pPr>
          </a:lstStyle>
          <a:p>
            <a:pPr lvl="1"/>
            <a:r>
              <a:rPr lang="ru-RU" dirty="0"/>
              <a:t>Образец  текста</a:t>
            </a:r>
          </a:p>
        </p:txBody>
      </p:sp>
      <p:sp>
        <p:nvSpPr>
          <p:cNvPr id="16" name="Текст 3"/>
          <p:cNvSpPr>
            <a:spLocks noGrp="1"/>
          </p:cNvSpPr>
          <p:nvPr>
            <p:ph type="body" sz="quarter" idx="34" hasCustomPrompt="1"/>
          </p:nvPr>
        </p:nvSpPr>
        <p:spPr>
          <a:xfrm>
            <a:off x="4644008" y="1508787"/>
            <a:ext cx="1871662" cy="2207683"/>
          </a:xfrm>
          <a:prstGeom prst="rect">
            <a:avLst/>
          </a:prstGeom>
        </p:spPr>
        <p:txBody>
          <a:bodyPr/>
          <a:lstStyle>
            <a:lvl2pPr marL="0" indent="0">
              <a:spcBef>
                <a:spcPts val="0"/>
              </a:spcBef>
              <a:buNone/>
              <a:defRPr sz="1400" baseline="0"/>
            </a:lvl2pPr>
          </a:lstStyle>
          <a:p>
            <a:pPr lvl="1"/>
            <a:r>
              <a:rPr lang="ru-RU" dirty="0"/>
              <a:t>Образец  текста</a:t>
            </a:r>
          </a:p>
        </p:txBody>
      </p:sp>
      <p:sp>
        <p:nvSpPr>
          <p:cNvPr id="22" name="Текст 3"/>
          <p:cNvSpPr>
            <a:spLocks noGrp="1"/>
          </p:cNvSpPr>
          <p:nvPr>
            <p:ph type="body" sz="quarter" idx="35" hasCustomPrompt="1"/>
          </p:nvPr>
        </p:nvSpPr>
        <p:spPr>
          <a:xfrm>
            <a:off x="6732240" y="1508787"/>
            <a:ext cx="1871662" cy="2207683"/>
          </a:xfrm>
          <a:prstGeom prst="rect">
            <a:avLst/>
          </a:prstGeom>
        </p:spPr>
        <p:txBody>
          <a:bodyPr/>
          <a:lstStyle>
            <a:lvl2pPr marL="0" indent="0">
              <a:spcBef>
                <a:spcPts val="0"/>
              </a:spcBef>
              <a:buNone/>
              <a:defRPr sz="1400" baseline="0"/>
            </a:lvl2pPr>
          </a:lstStyle>
          <a:p>
            <a:pPr lvl="1"/>
            <a:r>
              <a:rPr lang="ru-RU" dirty="0"/>
              <a:t>Образец  текста</a:t>
            </a:r>
          </a:p>
        </p:txBody>
      </p:sp>
      <p:sp>
        <p:nvSpPr>
          <p:cNvPr id="23" name="Текст 3"/>
          <p:cNvSpPr>
            <a:spLocks noGrp="1"/>
          </p:cNvSpPr>
          <p:nvPr>
            <p:ph type="body" sz="quarter" idx="36" hasCustomPrompt="1"/>
          </p:nvPr>
        </p:nvSpPr>
        <p:spPr>
          <a:xfrm>
            <a:off x="467544" y="4005627"/>
            <a:ext cx="1871662" cy="2207683"/>
          </a:xfrm>
          <a:prstGeom prst="rect">
            <a:avLst/>
          </a:prstGeom>
        </p:spPr>
        <p:txBody>
          <a:bodyPr/>
          <a:lstStyle>
            <a:lvl2pPr marL="0" indent="0">
              <a:spcBef>
                <a:spcPts val="0"/>
              </a:spcBef>
              <a:buNone/>
              <a:defRPr sz="1400" baseline="0"/>
            </a:lvl2pPr>
          </a:lstStyle>
          <a:p>
            <a:pPr lvl="1"/>
            <a:r>
              <a:rPr lang="ru-RU" dirty="0"/>
              <a:t>Образец  текста</a:t>
            </a:r>
          </a:p>
        </p:txBody>
      </p:sp>
      <p:sp>
        <p:nvSpPr>
          <p:cNvPr id="24" name="Текст 3"/>
          <p:cNvSpPr>
            <a:spLocks noGrp="1"/>
          </p:cNvSpPr>
          <p:nvPr>
            <p:ph type="body" sz="quarter" idx="37" hasCustomPrompt="1"/>
          </p:nvPr>
        </p:nvSpPr>
        <p:spPr>
          <a:xfrm>
            <a:off x="2555776" y="4005627"/>
            <a:ext cx="1871662" cy="2207683"/>
          </a:xfrm>
          <a:prstGeom prst="rect">
            <a:avLst/>
          </a:prstGeom>
        </p:spPr>
        <p:txBody>
          <a:bodyPr/>
          <a:lstStyle>
            <a:lvl2pPr marL="0" indent="0">
              <a:spcBef>
                <a:spcPts val="0"/>
              </a:spcBef>
              <a:buNone/>
              <a:defRPr sz="1400" baseline="0"/>
            </a:lvl2pPr>
          </a:lstStyle>
          <a:p>
            <a:pPr lvl="1"/>
            <a:r>
              <a:rPr lang="ru-RU" dirty="0"/>
              <a:t>Образец  текста</a:t>
            </a:r>
          </a:p>
        </p:txBody>
      </p:sp>
      <p:sp>
        <p:nvSpPr>
          <p:cNvPr id="25" name="Текст 3"/>
          <p:cNvSpPr>
            <a:spLocks noGrp="1"/>
          </p:cNvSpPr>
          <p:nvPr>
            <p:ph type="body" sz="quarter" idx="38" hasCustomPrompt="1"/>
          </p:nvPr>
        </p:nvSpPr>
        <p:spPr>
          <a:xfrm>
            <a:off x="4644008" y="4005627"/>
            <a:ext cx="1871662" cy="2207683"/>
          </a:xfrm>
          <a:prstGeom prst="rect">
            <a:avLst/>
          </a:prstGeom>
        </p:spPr>
        <p:txBody>
          <a:bodyPr/>
          <a:lstStyle>
            <a:lvl2pPr marL="0" indent="0">
              <a:spcBef>
                <a:spcPts val="0"/>
              </a:spcBef>
              <a:buNone/>
              <a:defRPr sz="1400" baseline="0"/>
            </a:lvl2pPr>
          </a:lstStyle>
          <a:p>
            <a:pPr lvl="1"/>
            <a:r>
              <a:rPr lang="ru-RU" dirty="0"/>
              <a:t>Образец  текста</a:t>
            </a:r>
          </a:p>
        </p:txBody>
      </p:sp>
      <p:sp>
        <p:nvSpPr>
          <p:cNvPr id="26" name="Текст 3"/>
          <p:cNvSpPr>
            <a:spLocks noGrp="1"/>
          </p:cNvSpPr>
          <p:nvPr>
            <p:ph type="body" sz="quarter" idx="39" hasCustomPrompt="1"/>
          </p:nvPr>
        </p:nvSpPr>
        <p:spPr>
          <a:xfrm>
            <a:off x="6732240" y="4005627"/>
            <a:ext cx="1871662" cy="2207683"/>
          </a:xfrm>
          <a:prstGeom prst="rect">
            <a:avLst/>
          </a:prstGeom>
        </p:spPr>
        <p:txBody>
          <a:bodyPr/>
          <a:lstStyle>
            <a:lvl2pPr marL="0" indent="0">
              <a:spcBef>
                <a:spcPts val="0"/>
              </a:spcBef>
              <a:buNone/>
              <a:defRPr sz="1400" baseline="0"/>
            </a:lvl2pPr>
          </a:lstStyle>
          <a:p>
            <a:pPr lvl="1"/>
            <a:r>
              <a:rPr lang="ru-RU" dirty="0"/>
              <a:t>Образец  текста</a:t>
            </a:r>
          </a:p>
        </p:txBody>
      </p:sp>
    </p:spTree>
    <p:extLst>
      <p:ext uri="{BB962C8B-B14F-4D97-AF65-F5344CB8AC3E}">
        <p14:creationId xmlns:p14="http://schemas.microsoft.com/office/powerpoint/2010/main" xmlns="" val="5262103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3" name="Текст 4"/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6446608"/>
            <a:ext cx="5698976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274639"/>
            <a:ext cx="82296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C47913-FD64-4610-9962-05AECF72C48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2986940406"/>
      </p:ext>
    </p:extLst>
  </p:cSld>
  <p:clrMapOvr>
    <a:masterClrMapping/>
  </p:clrMapOvr>
  <p:transition spd="med">
    <p:cover dir="r"/>
    <p:sndAc>
      <p:stSnd>
        <p:snd r:embed="rId1" name="camera.wav"/>
      </p:stSnd>
    </p:sndAc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"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ChangeAspect="1"/>
          </p:cNvSpPr>
          <p:nvPr>
            <p:ph type="ctrTitle" hasCustomPrompt="1"/>
          </p:nvPr>
        </p:nvSpPr>
        <p:spPr>
          <a:xfrm>
            <a:off x="693937" y="2867323"/>
            <a:ext cx="7756127" cy="646331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>
              <a:defRPr sz="3600" b="1" baseline="0">
                <a:latin typeface="Avenir Next Cyr" panose="020B0503020202020204" pitchFamily="34" charset="-52"/>
              </a:defRPr>
            </a:lvl1pPr>
          </a:lstStyle>
          <a:p>
            <a:r>
              <a:rPr lang="ru-RU" dirty="0"/>
              <a:t>Тема презентации</a:t>
            </a:r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5" hasCustomPrompt="1"/>
          </p:nvPr>
        </p:nvSpPr>
        <p:spPr>
          <a:xfrm>
            <a:off x="3491880" y="5925278"/>
            <a:ext cx="2160240" cy="38301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latin typeface="Avenir Next Cyr" panose="020B0503020202020204" pitchFamily="34" charset="-52"/>
              </a:defRPr>
            </a:lvl1pPr>
          </a:lstStyle>
          <a:p>
            <a:pPr lvl="0"/>
            <a:r>
              <a:rPr lang="en-US" dirty="0"/>
              <a:t>д</a:t>
            </a:r>
            <a:r>
              <a:rPr lang="ru-RU" dirty="0" err="1"/>
              <a:t>д.мм.гггг</a:t>
            </a:r>
            <a:r>
              <a:rPr lang="ru-RU" dirty="0"/>
              <a:t>.</a:t>
            </a:r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6" hasCustomPrompt="1"/>
          </p:nvPr>
        </p:nvSpPr>
        <p:spPr>
          <a:xfrm>
            <a:off x="683569" y="5349214"/>
            <a:ext cx="7776863" cy="38311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latin typeface="Avenir Next Cyr" panose="020B0503020202020204" pitchFamily="34" charset="-52"/>
              </a:defRPr>
            </a:lvl1pPr>
            <a:lvl2pPr marL="609540" indent="0">
              <a:buNone/>
              <a:defRPr/>
            </a:lvl2pPr>
            <a:lvl3pPr marL="1219078" indent="0">
              <a:buNone/>
              <a:defRPr/>
            </a:lvl3pPr>
            <a:lvl4pPr marL="1828619" indent="0">
              <a:buNone/>
              <a:defRPr/>
            </a:lvl4pPr>
            <a:lvl5pPr marL="2438157" indent="0">
              <a:buNone/>
              <a:defRPr/>
            </a:lvl5pPr>
          </a:lstStyle>
          <a:p>
            <a:pPr lvl="0"/>
            <a:r>
              <a:rPr lang="ru-RU" sz="1600" dirty="0"/>
              <a:t>ФИО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22230161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Титульный слайд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419327871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685800" y="2276900"/>
            <a:ext cx="7772400" cy="1470025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defRPr sz="6600" b="1">
                <a:latin typeface="Avenir Next Cyr" panose="020B0503020202020204" pitchFamily="34" charset="-52"/>
              </a:defRPr>
            </a:lvl1pPr>
          </a:lstStyle>
          <a:p>
            <a:r>
              <a:rPr lang="ru-RU" dirty="0"/>
              <a:t>Тема презентации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12" hasCustomPrompt="1"/>
          </p:nvPr>
        </p:nvSpPr>
        <p:spPr>
          <a:xfrm>
            <a:off x="6300192" y="6309321"/>
            <a:ext cx="2158008" cy="38404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>
                <a:latin typeface="Avenir Next Cyr" panose="020B0503020202020204" pitchFamily="34" charset="-52"/>
              </a:defRPr>
            </a:lvl1pPr>
          </a:lstStyle>
          <a:p>
            <a:pPr lvl="0"/>
            <a:r>
              <a:rPr lang="ru-RU" dirty="0"/>
              <a:t>Группа</a:t>
            </a:r>
            <a:r>
              <a:rPr lang="en-US" dirty="0"/>
              <a:t>/</a:t>
            </a:r>
            <a:r>
              <a:rPr lang="en-US" dirty="0" err="1"/>
              <a:t>должность</a:t>
            </a:r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5" hasCustomPrompt="1"/>
          </p:nvPr>
        </p:nvSpPr>
        <p:spPr>
          <a:xfrm>
            <a:off x="755664" y="6309348"/>
            <a:ext cx="1152055" cy="38301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>
                <a:latin typeface="Avenir Next Cyr" panose="020B0503020202020204" pitchFamily="34" charset="-52"/>
              </a:defRPr>
            </a:lvl1pPr>
          </a:lstStyle>
          <a:p>
            <a:pPr lvl="0"/>
            <a:r>
              <a:rPr lang="ru-RU" dirty="0" err="1"/>
              <a:t>Дд.мм.гггг</a:t>
            </a:r>
            <a:r>
              <a:rPr lang="ru-RU" dirty="0"/>
              <a:t>.</a:t>
            </a:r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6" hasCustomPrompt="1"/>
          </p:nvPr>
        </p:nvSpPr>
        <p:spPr>
          <a:xfrm>
            <a:off x="3132148" y="6309811"/>
            <a:ext cx="2879725" cy="38311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600">
                <a:latin typeface="Avenir Next Cyr" panose="020B0503020202020204" pitchFamily="34" charset="-52"/>
              </a:defRPr>
            </a:lvl1pPr>
            <a:lvl2pPr marL="609540" indent="0">
              <a:buNone/>
              <a:defRPr/>
            </a:lvl2pPr>
            <a:lvl3pPr marL="1219078" indent="0">
              <a:buNone/>
              <a:defRPr/>
            </a:lvl3pPr>
            <a:lvl4pPr marL="1828619" indent="0">
              <a:buNone/>
              <a:defRPr/>
            </a:lvl4pPr>
            <a:lvl5pPr marL="2438157" indent="0">
              <a:buNone/>
              <a:defRPr/>
            </a:lvl5pPr>
          </a:lstStyle>
          <a:p>
            <a:pPr lvl="0"/>
            <a:r>
              <a:rPr lang="ru-RU" sz="1600" dirty="0"/>
              <a:t>ФИО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23948738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объект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3851920" y="274665"/>
            <a:ext cx="4834880" cy="946116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200" b="1">
                <a:solidFill>
                  <a:schemeClr val="tx1"/>
                </a:solidFill>
                <a:latin typeface="Avenir Next Cyr" panose="020B0503020202020204" pitchFamily="34" charset="-52"/>
              </a:defRPr>
            </a:lvl1pPr>
          </a:lstStyle>
          <a:p>
            <a:r>
              <a:rPr lang="ru-RU" dirty="0"/>
              <a:t>Образец содержания: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172400" y="6356352"/>
            <a:ext cx="514400" cy="365125"/>
          </a:xfrm>
        </p:spPr>
        <p:txBody>
          <a:bodyPr>
            <a:normAutofit/>
          </a:bodyPr>
          <a:lstStyle/>
          <a:p>
            <a:fld id="{3A18EB61-9EBD-44E2-9C41-DDD2243C44D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0" name="Текст 9"/>
          <p:cNvSpPr>
            <a:spLocks noGrp="1"/>
          </p:cNvSpPr>
          <p:nvPr>
            <p:ph type="body" sz="quarter" idx="13"/>
          </p:nvPr>
        </p:nvSpPr>
        <p:spPr>
          <a:xfrm>
            <a:off x="3851929" y="1508788"/>
            <a:ext cx="4824413" cy="480053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Font typeface="+mj-lt"/>
              <a:buAutoNum type="arabicPeriod"/>
              <a:defRPr sz="2400">
                <a:solidFill>
                  <a:schemeClr val="tx1"/>
                </a:solidFill>
                <a:latin typeface="Avenir Next Cyr" panose="020B0503020202020204" pitchFamily="34" charset="-52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xmlns="" val="255737418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 (слайд-бампер)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/>
          <p:cNvSpPr txBox="1">
            <a:spLocks/>
          </p:cNvSpPr>
          <p:nvPr userDrawn="1"/>
        </p:nvSpPr>
        <p:spPr>
          <a:xfrm>
            <a:off x="971600" y="2276873"/>
            <a:ext cx="4320480" cy="2400267"/>
          </a:xfrm>
          <a:prstGeom prst="rect">
            <a:avLst/>
          </a:prstGeom>
        </p:spPr>
        <p:txBody>
          <a:bodyPr anchor="ctr" anchorCtr="0"/>
          <a:lstStyle>
            <a:lvl1pPr algn="ctr" defTabSz="914400" rtl="0" eaLnBrk="1" latinLnBrk="0" hangingPunct="1">
              <a:spcBef>
                <a:spcPct val="0"/>
              </a:spcBef>
              <a:buNone/>
              <a:defRPr sz="6000" b="0" kern="1200">
                <a:solidFill>
                  <a:schemeClr val="tx1"/>
                </a:solidFill>
                <a:latin typeface="Futura-Normal" pitchFamily="2" charset="0"/>
                <a:ea typeface="+mj-ea"/>
                <a:cs typeface="+mj-cs"/>
              </a:defRPr>
            </a:lvl1pPr>
          </a:lstStyle>
          <a:p>
            <a:pPr algn="l"/>
            <a:r>
              <a:rPr lang="ru-RU" sz="5400" b="1" dirty="0">
                <a:latin typeface="Avenir Next Cyr" panose="020B0503020202020204" pitchFamily="34" charset="-52"/>
              </a:rPr>
              <a:t>Заголовок раздела</a:t>
            </a:r>
          </a:p>
        </p:txBody>
      </p:sp>
    </p:spTree>
    <p:extLst>
      <p:ext uri="{BB962C8B-B14F-4D97-AF65-F5344CB8AC3E}">
        <p14:creationId xmlns:p14="http://schemas.microsoft.com/office/powerpoint/2010/main" xmlns="" val="123913871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объекта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78644"/>
            <a:ext cx="8229600" cy="850105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4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sz="quarter" idx="13"/>
          </p:nvPr>
        </p:nvSpPr>
        <p:spPr>
          <a:xfrm>
            <a:off x="457200" y="1509184"/>
            <a:ext cx="8229600" cy="480013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/>
            </a:lvl1pPr>
            <a:lvl2pPr>
              <a:defRPr sz="3600"/>
            </a:lvl2pPr>
            <a:lvl3pPr>
              <a:defRPr sz="28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6446608"/>
            <a:ext cx="5698976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4173883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Два объекта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78644"/>
            <a:ext cx="8229600" cy="850105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4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quarter" idx="13"/>
          </p:nvPr>
        </p:nvSpPr>
        <p:spPr>
          <a:xfrm>
            <a:off x="457200" y="1508024"/>
            <a:ext cx="3970784" cy="480130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9" name="Объект 8"/>
          <p:cNvSpPr>
            <a:spLocks noGrp="1"/>
          </p:cNvSpPr>
          <p:nvPr>
            <p:ph sz="quarter" idx="14"/>
          </p:nvPr>
        </p:nvSpPr>
        <p:spPr>
          <a:xfrm>
            <a:off x="4644008" y="1508023"/>
            <a:ext cx="4042792" cy="48013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6" name="Текст 4"/>
          <p:cNvSpPr>
            <a:spLocks noGrp="1"/>
          </p:cNvSpPr>
          <p:nvPr>
            <p:ph type="body" sz="quarter" idx="15" hasCustomPrompt="1"/>
          </p:nvPr>
        </p:nvSpPr>
        <p:spPr>
          <a:xfrm>
            <a:off x="457200" y="6446608"/>
            <a:ext cx="5698976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83592521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Два объекта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78644"/>
            <a:ext cx="8229600" cy="850105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4800" b="1">
                <a:solidFill>
                  <a:schemeClr val="tx1"/>
                </a:solidFill>
                <a:latin typeface="Avenir Next Cyr" panose="020B0503020202020204" pitchFamily="34" charset="-52"/>
                <a:cs typeface="MV Boli" panose="02000500030200090000" pitchFamily="2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A18EB61-9EBD-44E2-9C41-DDD2243C44D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quarter" idx="13"/>
          </p:nvPr>
        </p:nvSpPr>
        <p:spPr>
          <a:xfrm>
            <a:off x="457203" y="1509184"/>
            <a:ext cx="4330700" cy="48006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>
                <a:solidFill>
                  <a:schemeClr val="tx1"/>
                </a:solidFill>
              </a:defRPr>
            </a:lvl1pPr>
            <a:lvl2pPr>
              <a:defRPr sz="32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Текст 4"/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6446608"/>
            <a:ext cx="5698976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32901745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Два объекта">
    <p:bg>
      <p:bgPr>
        <a:blipFill dpi="0" rotWithShape="1">
          <a:blip r:embed="rId2" cstate="print">
            <a:lum/>
          </a:blip>
          <a:srcRect/>
          <a:tile tx="0" ty="0" sx="51000" sy="51000" flip="none" algn="br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66"/>
            <a:ext cx="4978896" cy="850105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600" b="1"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quarter" idx="13"/>
          </p:nvPr>
        </p:nvSpPr>
        <p:spPr>
          <a:xfrm>
            <a:off x="457200" y="1508787"/>
            <a:ext cx="4114800" cy="4800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609538" indent="0">
              <a:buNone/>
              <a:defRPr sz="2800"/>
            </a:lvl2pPr>
            <a:lvl3pPr marL="1219076" indent="0">
              <a:buNone/>
              <a:defRPr sz="2000"/>
            </a:lvl3pPr>
            <a:lvl4pPr marL="1828616" indent="0">
              <a:buNone/>
              <a:defRPr sz="1800"/>
            </a:lvl4pPr>
            <a:lvl5pPr marL="2438155" indent="0">
              <a:buNone/>
              <a:defRPr sz="18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Текст 4"/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6446608"/>
            <a:ext cx="5698976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66659884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Два объекта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64650"/>
            <a:ext cx="8229600" cy="850105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4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quarter" idx="13"/>
          </p:nvPr>
        </p:nvSpPr>
        <p:spPr>
          <a:xfrm>
            <a:off x="6156180" y="1509184"/>
            <a:ext cx="2530623" cy="4800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609538" indent="0">
              <a:buNone/>
              <a:defRPr sz="18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</p:txBody>
      </p:sp>
      <p:sp>
        <p:nvSpPr>
          <p:cNvPr id="8" name="Объект 4"/>
          <p:cNvSpPr>
            <a:spLocks noGrp="1"/>
          </p:cNvSpPr>
          <p:nvPr>
            <p:ph sz="quarter" idx="14"/>
          </p:nvPr>
        </p:nvSpPr>
        <p:spPr>
          <a:xfrm>
            <a:off x="481243" y="1509184"/>
            <a:ext cx="2506585" cy="4800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609538" indent="0">
              <a:buNone/>
              <a:defRPr sz="18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</p:txBody>
      </p:sp>
      <p:sp>
        <p:nvSpPr>
          <p:cNvPr id="9" name="Объект 4"/>
          <p:cNvSpPr>
            <a:spLocks noGrp="1"/>
          </p:cNvSpPr>
          <p:nvPr>
            <p:ph sz="quarter" idx="15"/>
          </p:nvPr>
        </p:nvSpPr>
        <p:spPr>
          <a:xfrm>
            <a:off x="3311864" y="1509184"/>
            <a:ext cx="2520279" cy="4800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609538" indent="0">
              <a:buNone/>
              <a:defRPr sz="18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</p:txBody>
      </p:sp>
      <p:sp>
        <p:nvSpPr>
          <p:cNvPr id="10" name="Текст 4"/>
          <p:cNvSpPr>
            <a:spLocks noGrp="1"/>
          </p:cNvSpPr>
          <p:nvPr>
            <p:ph type="body" sz="quarter" idx="16" hasCustomPrompt="1"/>
          </p:nvPr>
        </p:nvSpPr>
        <p:spPr>
          <a:xfrm>
            <a:off x="457200" y="6446608"/>
            <a:ext cx="5698976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10983781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Два объекта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64650"/>
            <a:ext cx="8229600" cy="850105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4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quarter" idx="13"/>
          </p:nvPr>
        </p:nvSpPr>
        <p:spPr>
          <a:xfrm>
            <a:off x="6732240" y="1508787"/>
            <a:ext cx="1954560" cy="480099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Объект 4"/>
          <p:cNvSpPr>
            <a:spLocks noGrp="1"/>
          </p:cNvSpPr>
          <p:nvPr>
            <p:ph sz="quarter" idx="14"/>
          </p:nvPr>
        </p:nvSpPr>
        <p:spPr>
          <a:xfrm>
            <a:off x="4633664" y="1508787"/>
            <a:ext cx="1954560" cy="480099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5" name="Объект 4"/>
          <p:cNvSpPr>
            <a:spLocks noGrp="1"/>
          </p:cNvSpPr>
          <p:nvPr>
            <p:ph sz="quarter" idx="15"/>
          </p:nvPr>
        </p:nvSpPr>
        <p:spPr>
          <a:xfrm>
            <a:off x="2545432" y="1508787"/>
            <a:ext cx="1954560" cy="480099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6" name="Объект 4"/>
          <p:cNvSpPr>
            <a:spLocks noGrp="1"/>
          </p:cNvSpPr>
          <p:nvPr>
            <p:ph sz="quarter" idx="16"/>
          </p:nvPr>
        </p:nvSpPr>
        <p:spPr>
          <a:xfrm>
            <a:off x="457200" y="1507796"/>
            <a:ext cx="1954560" cy="480099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Текст 4"/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6446608"/>
            <a:ext cx="5698976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0993016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итульный слайд"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ChangeAspect="1"/>
          </p:cNvSpPr>
          <p:nvPr>
            <p:ph type="ctrTitle" hasCustomPrompt="1"/>
          </p:nvPr>
        </p:nvSpPr>
        <p:spPr>
          <a:xfrm>
            <a:off x="693937" y="2867565"/>
            <a:ext cx="7756127" cy="646331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>
              <a:defRPr sz="3600" b="1" baseline="0">
                <a:latin typeface="Avenir Next Cyr" panose="020B0503020202020204" pitchFamily="34" charset="-52"/>
              </a:defRPr>
            </a:lvl1pPr>
          </a:lstStyle>
          <a:p>
            <a:r>
              <a:rPr lang="ru-RU" dirty="0"/>
              <a:t>Тема презентации</a:t>
            </a:r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5" hasCustomPrompt="1"/>
          </p:nvPr>
        </p:nvSpPr>
        <p:spPr>
          <a:xfrm>
            <a:off x="3491880" y="5925278"/>
            <a:ext cx="2160240" cy="38301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latin typeface="Avenir Next Cyr" panose="020B0503020202020204" pitchFamily="34" charset="-52"/>
              </a:defRPr>
            </a:lvl1pPr>
          </a:lstStyle>
          <a:p>
            <a:pPr lvl="0"/>
            <a:r>
              <a:rPr lang="en-US" dirty="0"/>
              <a:t>д</a:t>
            </a:r>
            <a:r>
              <a:rPr lang="ru-RU" dirty="0" err="1"/>
              <a:t>д.мм.гггг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xmlns="" val="215174522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3" name="Текст 4"/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6446608"/>
            <a:ext cx="5698976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8414723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итульный слайд"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ChangeAspect="1"/>
          </p:cNvSpPr>
          <p:nvPr>
            <p:ph type="ctrTitle" hasCustomPrompt="1"/>
          </p:nvPr>
        </p:nvSpPr>
        <p:spPr>
          <a:xfrm>
            <a:off x="693937" y="2867565"/>
            <a:ext cx="7756127" cy="646331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>
              <a:defRPr sz="3600" b="1" baseline="0">
                <a:latin typeface="Avenir Next Cyr" panose="020B0503020202020204" pitchFamily="34" charset="-52"/>
              </a:defRPr>
            </a:lvl1pPr>
          </a:lstStyle>
          <a:p>
            <a:r>
              <a:rPr lang="ru-RU" dirty="0"/>
              <a:t>Тема презентации</a:t>
            </a:r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6" hasCustomPrompt="1"/>
          </p:nvPr>
        </p:nvSpPr>
        <p:spPr>
          <a:xfrm>
            <a:off x="683569" y="5925278"/>
            <a:ext cx="7776863" cy="38311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latin typeface="Avenir Next Cyr" panose="020B0503020202020204" pitchFamily="34" charset="-52"/>
              </a:defRPr>
            </a:lvl1pPr>
            <a:lvl2pPr marL="609540" indent="0">
              <a:buNone/>
              <a:defRPr/>
            </a:lvl2pPr>
            <a:lvl3pPr marL="1219078" indent="0">
              <a:buNone/>
              <a:defRPr/>
            </a:lvl3pPr>
            <a:lvl4pPr marL="1828619" indent="0">
              <a:buNone/>
              <a:defRPr/>
            </a:lvl4pPr>
            <a:lvl5pPr marL="2438157" indent="0">
              <a:buNone/>
              <a:defRPr/>
            </a:lvl5pPr>
          </a:lstStyle>
          <a:p>
            <a:pPr lvl="0"/>
            <a:r>
              <a:rPr lang="ru-RU" sz="1600" dirty="0"/>
              <a:t>ФИО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0084154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Титульный слайд"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ChangeAspect="1"/>
          </p:cNvSpPr>
          <p:nvPr>
            <p:ph type="ctrTitle" hasCustomPrompt="1"/>
          </p:nvPr>
        </p:nvSpPr>
        <p:spPr>
          <a:xfrm>
            <a:off x="693937" y="2867565"/>
            <a:ext cx="7756127" cy="646331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>
              <a:defRPr sz="3600" b="1" baseline="0">
                <a:latin typeface="Avenir Next Cyr" panose="020B0503020202020204" pitchFamily="34" charset="-52"/>
              </a:defRPr>
            </a:lvl1pPr>
          </a:lstStyle>
          <a:p>
            <a:r>
              <a:rPr lang="ru-RU" dirty="0"/>
              <a:t>Тема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xmlns="" val="13886861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одержание"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3851920" y="764704"/>
            <a:ext cx="4824536" cy="504056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400" b="1">
                <a:solidFill>
                  <a:schemeClr val="tx1"/>
                </a:solidFill>
                <a:latin typeface="Avenir Next Cyr" panose="020B0503020202020204" pitchFamily="34" charset="-52"/>
              </a:defRPr>
            </a:lvl1pPr>
          </a:lstStyle>
          <a:p>
            <a:r>
              <a:rPr lang="ru-RU" dirty="0"/>
              <a:t>Образец содержания: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172400" y="6381328"/>
            <a:ext cx="514400" cy="365125"/>
          </a:xfrm>
        </p:spPr>
        <p:txBody>
          <a:bodyPr>
            <a:normAutofit/>
          </a:bodyPr>
          <a:lstStyle/>
          <a:p>
            <a:fld id="{3A18EB61-9EBD-44E2-9C41-DDD2243C44D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0" name="Текст 9"/>
          <p:cNvSpPr>
            <a:spLocks noGrp="1" noChangeAspect="1"/>
          </p:cNvSpPr>
          <p:nvPr>
            <p:ph type="body" sz="quarter" idx="13"/>
          </p:nvPr>
        </p:nvSpPr>
        <p:spPr>
          <a:xfrm>
            <a:off x="3851929" y="1412776"/>
            <a:ext cx="4824527" cy="4896551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>
              <a:buFont typeface="+mj-lt"/>
              <a:buAutoNum type="arabicPeriod"/>
              <a:defRPr sz="1600">
                <a:solidFill>
                  <a:schemeClr val="tx1"/>
                </a:solidFill>
                <a:latin typeface="Avenir Next Cyr" panose="020B0503020202020204" pitchFamily="34" charset="-52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 (слайд-бампер)">
    <p:bg>
      <p:bgPr>
        <a:blipFill dpi="0" rotWithShape="1">
          <a:blip r:embed="rId2" cstate="print">
            <a:alphaModFix amt="50000"/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 hasCustomPrompt="1"/>
          </p:nvPr>
        </p:nvSpPr>
        <p:spPr>
          <a:xfrm>
            <a:off x="467544" y="1772816"/>
            <a:ext cx="4896544" cy="2304256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l">
              <a:defRPr sz="4000" b="1"/>
            </a:lvl1pPr>
          </a:lstStyle>
          <a:p>
            <a:r>
              <a:rPr lang="ru-RU" dirty="0"/>
              <a:t>Заголовок раздела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Заголовок раздела (слайд-бампер)">
    <p:bg>
      <p:bgPr>
        <a:blipFill dpi="0" rotWithShape="1">
          <a:blip r:embed="rId2" cstate="print">
            <a:alphaModFix amt="50000"/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 hasCustomPrompt="1"/>
          </p:nvPr>
        </p:nvSpPr>
        <p:spPr>
          <a:xfrm>
            <a:off x="467544" y="1772816"/>
            <a:ext cx="4896544" cy="2304256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l">
              <a:defRPr sz="4000" b="1"/>
            </a:lvl1pPr>
          </a:lstStyle>
          <a:p>
            <a:r>
              <a:rPr lang="ru-RU" dirty="0"/>
              <a:t>Заголовок раздела</a:t>
            </a:r>
          </a:p>
        </p:txBody>
      </p:sp>
      <p:sp>
        <p:nvSpPr>
          <p:cNvPr id="13" name="Текст 12"/>
          <p:cNvSpPr>
            <a:spLocks noGrp="1" noChangeAspect="1"/>
          </p:cNvSpPr>
          <p:nvPr>
            <p:ph type="body" sz="quarter" idx="10" hasCustomPrompt="1"/>
          </p:nvPr>
        </p:nvSpPr>
        <p:spPr>
          <a:xfrm>
            <a:off x="467544" y="4365104"/>
            <a:ext cx="4896544" cy="192021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1800" baseline="0"/>
            </a:lvl1pPr>
            <a:lvl2pPr marL="609538" indent="0">
              <a:buFontTx/>
              <a:buNone/>
              <a:defRPr sz="1200"/>
            </a:lvl2pPr>
            <a:lvl3pPr marL="1219076" indent="0">
              <a:buFontTx/>
              <a:buNone/>
              <a:defRPr sz="1200"/>
            </a:lvl3pPr>
            <a:lvl4pPr marL="1828616" indent="0">
              <a:buFontTx/>
              <a:buNone/>
              <a:defRPr sz="1200"/>
            </a:lvl4pPr>
            <a:lvl5pPr marL="2438155" indent="0">
              <a:buFontTx/>
              <a:buNone/>
              <a:defRPr sz="1200"/>
            </a:lvl5pPr>
          </a:lstStyle>
          <a:p>
            <a:pPr lvl="0"/>
            <a:r>
              <a:rPr lang="ru-RU" dirty="0"/>
              <a:t>Подзаголовок</a:t>
            </a:r>
          </a:p>
        </p:txBody>
      </p:sp>
    </p:spTree>
    <p:extLst>
      <p:ext uri="{BB962C8B-B14F-4D97-AF65-F5344CB8AC3E}">
        <p14:creationId xmlns:p14="http://schemas.microsoft.com/office/powerpoint/2010/main" xmlns="" val="7477044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172400" y="6453336"/>
            <a:ext cx="514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18EB61-9EBD-44E2-9C41-DDD2243C44D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715" r:id="rId3"/>
    <p:sldLayoutId id="2147483717" r:id="rId4"/>
    <p:sldLayoutId id="2147483716" r:id="rId5"/>
    <p:sldLayoutId id="2147483718" r:id="rId6"/>
    <p:sldLayoutId id="2147483690" r:id="rId7"/>
    <p:sldLayoutId id="2147483691" r:id="rId8"/>
    <p:sldLayoutId id="2147483720" r:id="rId9"/>
    <p:sldLayoutId id="2147483719" r:id="rId10"/>
    <p:sldLayoutId id="2147483721" r:id="rId11"/>
    <p:sldLayoutId id="2147483692" r:id="rId12"/>
    <p:sldLayoutId id="2147483693" r:id="rId13"/>
    <p:sldLayoutId id="2147483694" r:id="rId14"/>
    <p:sldLayoutId id="2147483697" r:id="rId15"/>
    <p:sldLayoutId id="2147483695" r:id="rId16"/>
    <p:sldLayoutId id="2147483699" r:id="rId17"/>
    <p:sldLayoutId id="2147483722" r:id="rId18"/>
    <p:sldLayoutId id="2147483728" r:id="rId19"/>
    <p:sldLayoutId id="2147483732" r:id="rId20"/>
    <p:sldLayoutId id="2147483725" r:id="rId21"/>
    <p:sldLayoutId id="2147483729" r:id="rId22"/>
    <p:sldLayoutId id="2147483727" r:id="rId23"/>
    <p:sldLayoutId id="2147483730" r:id="rId24"/>
    <p:sldLayoutId id="2147483724" r:id="rId25"/>
    <p:sldLayoutId id="2147483726" r:id="rId26"/>
    <p:sldLayoutId id="2147483731" r:id="rId27"/>
    <p:sldLayoutId id="2147483698" r:id="rId28"/>
    <p:sldLayoutId id="2147483733" r:id="rId29"/>
  </p:sldLayoutIdLst>
  <p:hf hdr="0" ftr="0" dt="0"/>
  <p:txStyles>
    <p:titleStyle>
      <a:lvl1pPr algn="ctr" defTabSz="1219078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54" indent="-457154" algn="l" defTabSz="1219078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01" indent="-380963" algn="l" defTabSz="1219078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847" indent="-304771" algn="l" defTabSz="1219078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387" indent="-304771" algn="l" defTabSz="1219078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2926" indent="-304771" algn="l" defTabSz="1219078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464" indent="-304771" algn="l" defTabSz="1219078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005" indent="-304771" algn="l" defTabSz="1219078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544" indent="-304771" algn="l" defTabSz="1219078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083" indent="-304771" algn="l" defTabSz="1219078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40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078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619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157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696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233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773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313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172400" y="6446608"/>
            <a:ext cx="5144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18EB61-9EBD-44E2-9C41-DDD2243C44D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7491058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12" r:id="rId8"/>
    <p:sldLayoutId id="2147483709" r:id="rId9"/>
    <p:sldLayoutId id="2147483710" r:id="rId10"/>
    <p:sldLayoutId id="2147483711" r:id="rId11"/>
  </p:sldLayoutIdLst>
  <p:hf hdr="0" ftr="0" dt="0"/>
  <p:txStyles>
    <p:titleStyle>
      <a:lvl1pPr algn="ctr" defTabSz="1219078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54" indent="-457154" algn="l" defTabSz="1219078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01" indent="-380963" algn="l" defTabSz="1219078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847" indent="-304771" algn="l" defTabSz="1219078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387" indent="-304771" algn="l" defTabSz="1219078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2926" indent="-304771" algn="l" defTabSz="1219078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464" indent="-304771" algn="l" defTabSz="1219078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005" indent="-304771" algn="l" defTabSz="1219078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544" indent="-304771" algn="l" defTabSz="1219078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083" indent="-304771" algn="l" defTabSz="1219078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40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078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619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157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696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233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773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313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13" Type="http://schemas.openxmlformats.org/officeDocument/2006/relationships/diagramColors" Target="../diagrams/colors4.xml"/><Relationship Id="rId3" Type="http://schemas.openxmlformats.org/officeDocument/2006/relationships/image" Target="../media/image17.png"/><Relationship Id="rId7" Type="http://schemas.openxmlformats.org/officeDocument/2006/relationships/diagramQuickStyle" Target="../diagrams/quickStyle3.xml"/><Relationship Id="rId12" Type="http://schemas.openxmlformats.org/officeDocument/2006/relationships/diagramQuickStyle" Target="../diagrams/quickStyle4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Relationship Id="rId6" Type="http://schemas.openxmlformats.org/officeDocument/2006/relationships/diagramLayout" Target="../diagrams/layout3.xml"/><Relationship Id="rId11" Type="http://schemas.openxmlformats.org/officeDocument/2006/relationships/diagramLayout" Target="../diagrams/layout4.xml"/><Relationship Id="rId5" Type="http://schemas.openxmlformats.org/officeDocument/2006/relationships/diagramData" Target="../diagrams/data3.xml"/><Relationship Id="rId10" Type="http://schemas.openxmlformats.org/officeDocument/2006/relationships/diagramData" Target="../diagrams/data4.xml"/><Relationship Id="rId4" Type="http://schemas.openxmlformats.org/officeDocument/2006/relationships/image" Target="../media/image18.png"/><Relationship Id="rId9" Type="http://schemas.microsoft.com/office/2007/relationships/diagramDrawing" Target="../diagrams/drawing3.xml"/><Relationship Id="rId14" Type="http://schemas.microsoft.com/office/2007/relationships/diagramDrawing" Target="../diagrams/drawing4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5.xml"/><Relationship Id="rId3" Type="http://schemas.openxmlformats.org/officeDocument/2006/relationships/image" Target="../media/image16.png"/><Relationship Id="rId7" Type="http://schemas.openxmlformats.org/officeDocument/2006/relationships/diagramQuickStyle" Target="../diagrams/quickStyle5.xml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5.xml"/><Relationship Id="rId6" Type="http://schemas.openxmlformats.org/officeDocument/2006/relationships/diagramLayout" Target="../diagrams/layout5.xml"/><Relationship Id="rId11" Type="http://schemas.openxmlformats.org/officeDocument/2006/relationships/image" Target="../media/image18.png"/><Relationship Id="rId5" Type="http://schemas.openxmlformats.org/officeDocument/2006/relationships/diagramData" Target="../diagrams/data5.xml"/><Relationship Id="rId10" Type="http://schemas.openxmlformats.org/officeDocument/2006/relationships/image" Target="../media/image45.jpeg"/><Relationship Id="rId4" Type="http://schemas.openxmlformats.org/officeDocument/2006/relationships/image" Target="../media/image17.png"/><Relationship Id="rId9" Type="http://schemas.microsoft.com/office/2007/relationships/diagramDrawing" Target="../diagrams/drawing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4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13" Type="http://schemas.microsoft.com/office/2007/relationships/diagramDrawing" Target="../diagrams/drawing2.xml"/><Relationship Id="rId3" Type="http://schemas.openxmlformats.org/officeDocument/2006/relationships/image" Target="../media/image17.png"/><Relationship Id="rId7" Type="http://schemas.openxmlformats.org/officeDocument/2006/relationships/diagramColors" Target="../diagrams/colors1.xml"/><Relationship Id="rId12" Type="http://schemas.openxmlformats.org/officeDocument/2006/relationships/diagramColors" Target="../diagrams/colors2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11" Type="http://schemas.openxmlformats.org/officeDocument/2006/relationships/diagramQuickStyle" Target="../diagrams/quickStyle2.xml"/><Relationship Id="rId5" Type="http://schemas.openxmlformats.org/officeDocument/2006/relationships/diagramLayout" Target="../diagrams/layout1.xml"/><Relationship Id="rId10" Type="http://schemas.openxmlformats.org/officeDocument/2006/relationships/diagramLayout" Target="../diagrams/layout2.xml"/><Relationship Id="rId4" Type="http://schemas.openxmlformats.org/officeDocument/2006/relationships/diagramData" Target="../diagrams/data1.xml"/><Relationship Id="rId9" Type="http://schemas.openxmlformats.org/officeDocument/2006/relationships/diagramData" Target="../diagrams/data2.xml"/><Relationship Id="rId1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17.png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11" Type="http://schemas.openxmlformats.org/officeDocument/2006/relationships/image" Target="../media/image36.emf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18.png"/><Relationship Id="rId9" Type="http://schemas.openxmlformats.org/officeDocument/2006/relationships/image" Target="../media/image3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1BF41FF2-D7F5-4C34-8ED4-D395D9A496AE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39587" y="4293096"/>
            <a:ext cx="2904413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1775512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3284984"/>
            <a:ext cx="5112568" cy="2736304"/>
          </a:xfrm>
          <a:noFill/>
        </p:spPr>
        <p:txBody>
          <a:bodyPr>
            <a:noAutofit/>
          </a:bodyPr>
          <a:lstStyle/>
          <a:p>
            <a:r>
              <a:rPr lang="ru-RU" sz="2000" dirty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В</a:t>
            </a:r>
            <a:r>
              <a:rPr lang="ru-RU" sz="2400" dirty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ru-RU" sz="2000" dirty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настоящее время в ИТАЭ обучаются более 3000 студентов, магистрантов и аспирантов.</a:t>
            </a:r>
            <a:br>
              <a:rPr lang="ru-RU" sz="2000" dirty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</a:br>
            <a:r>
              <a:rPr lang="ru-RU" sz="2000" dirty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</a:br>
            <a:r>
              <a:rPr lang="ru-RU" sz="2000" dirty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В Институте работают более 196 высококвалифицированных преподавателей, из них:</a:t>
            </a:r>
            <a:br>
              <a:rPr lang="ru-RU" sz="2000" dirty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</a:br>
            <a:r>
              <a:rPr lang="ru-RU" sz="2000" dirty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- 60 докторов наук;</a:t>
            </a:r>
            <a:br>
              <a:rPr lang="ru-RU" sz="2000" dirty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</a:br>
            <a:r>
              <a:rPr lang="ru-RU" sz="2000" dirty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- 115 кандидатов наук;</a:t>
            </a:r>
            <a:br>
              <a:rPr lang="ru-RU" sz="2000" dirty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</a:br>
            <a:r>
              <a:rPr lang="ru-RU" sz="2000" dirty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- 1 академик РАН;</a:t>
            </a:r>
            <a:br>
              <a:rPr lang="ru-RU" sz="2000" dirty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</a:br>
            <a:r>
              <a:rPr lang="ru-RU" sz="2000" dirty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- 2 </a:t>
            </a:r>
            <a:r>
              <a:rPr lang="ru-RU" sz="2000" dirty="0" smtClean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члена корреспондента </a:t>
            </a:r>
            <a:r>
              <a:rPr lang="ru-RU" sz="2000" dirty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РАН.</a:t>
            </a:r>
            <a:br>
              <a:rPr lang="ru-RU" sz="2000" dirty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</a:br>
            <a:endParaRPr lang="ru-RU" sz="2000" dirty="0">
              <a:solidFill>
                <a:srgbClr val="002060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0"/>
          </p:nvPr>
        </p:nvSpPr>
        <p:spPr>
          <a:xfrm>
            <a:off x="1907704" y="1124744"/>
            <a:ext cx="5616624" cy="1656184"/>
          </a:xfrm>
        </p:spPr>
        <p:txBody>
          <a:bodyPr>
            <a:noAutofit/>
          </a:bodyPr>
          <a:lstStyle/>
          <a:p>
            <a:pPr algn="ctr"/>
            <a:r>
              <a:rPr lang="ru-RU" sz="20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Arial" panose="020B0604020202020204" pitchFamily="34" charset="0"/>
              </a:rPr>
              <a:t>Подготовка высококвалифицированных специалистов, инженеров для энергетической отрасли и научных кадров для современных научно-исследовательских центров</a:t>
            </a:r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xmlns="" id="{0F23E0F3-583A-4769-85A1-EEDAF4DDBFC8}"/>
              </a:ext>
            </a:extLst>
          </p:cNvPr>
          <p:cNvSpPr txBox="1">
            <a:spLocks/>
          </p:cNvSpPr>
          <p:nvPr/>
        </p:nvSpPr>
        <p:spPr>
          <a:xfrm>
            <a:off x="2303748" y="332656"/>
            <a:ext cx="4824536" cy="884227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1219078" rtl="0" eaLnBrk="1" latinLnBrk="0" hangingPunct="1"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algn="ctr"/>
            <a:r>
              <a:rPr lang="ru-RU" dirty="0"/>
              <a:t>Цель ИТАЭ</a:t>
            </a:r>
          </a:p>
        </p:txBody>
      </p:sp>
      <p:pic>
        <p:nvPicPr>
          <p:cNvPr id="7" name="Picture 2" descr="C:\Documents and Settings\User\Рабочий стол\Презентация\logo1.png">
            <a:extLst>
              <a:ext uri="{FF2B5EF4-FFF2-40B4-BE49-F238E27FC236}">
                <a16:creationId xmlns:a16="http://schemas.microsoft.com/office/drawing/2014/main" xmlns="" id="{112B71D2-3C83-4182-8188-64196E4BA4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260648"/>
            <a:ext cx="1008112" cy="411917"/>
          </a:xfrm>
          <a:prstGeom prst="rect">
            <a:avLst/>
          </a:prstGeom>
          <a:noFill/>
        </p:spPr>
      </p:pic>
      <p:pic>
        <p:nvPicPr>
          <p:cNvPr id="8" name="Picture 5" descr="C:\Documents and Settings\User\Рабочий стол\Презентация\Рисунок1.png">
            <a:extLst>
              <a:ext uri="{FF2B5EF4-FFF2-40B4-BE49-F238E27FC236}">
                <a16:creationId xmlns:a16="http://schemas.microsoft.com/office/drawing/2014/main" xmlns="" id="{31F76939-1D43-446C-82D9-AA1719EC01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56376" y="116632"/>
            <a:ext cx="1023937" cy="622300"/>
          </a:xfrm>
          <a:prstGeom prst="rect">
            <a:avLst/>
          </a:prstGeom>
          <a:noFill/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0B891492-00CE-40A8-B5CE-D961A346AE4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7504" y="6461851"/>
            <a:ext cx="720080" cy="351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699175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Documents and Settings\User\Рабочий стол\Презентация\logo1.png">
            <a:extLst>
              <a:ext uri="{FF2B5EF4-FFF2-40B4-BE49-F238E27FC236}">
                <a16:creationId xmlns:a16="http://schemas.microsoft.com/office/drawing/2014/main" xmlns="" id="{86F79358-01D5-4023-8676-44BFAA2B45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60648"/>
            <a:ext cx="1008112" cy="411917"/>
          </a:xfrm>
          <a:prstGeom prst="rect">
            <a:avLst/>
          </a:prstGeom>
          <a:noFill/>
        </p:spPr>
      </p:pic>
      <p:pic>
        <p:nvPicPr>
          <p:cNvPr id="6" name="Picture 5" descr="C:\Documents and Settings\User\Рабочий стол\Презентация\Рисунок1.png">
            <a:extLst>
              <a:ext uri="{FF2B5EF4-FFF2-40B4-BE49-F238E27FC236}">
                <a16:creationId xmlns:a16="http://schemas.microsoft.com/office/drawing/2014/main" xmlns="" id="{253FEE55-B7BB-43D8-8A6C-85AEB123F8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56376" y="116632"/>
            <a:ext cx="1023937" cy="622300"/>
          </a:xfrm>
          <a:prstGeom prst="rect">
            <a:avLst/>
          </a:prstGeom>
          <a:noFill/>
        </p:spPr>
      </p:pic>
      <p:sp>
        <p:nvSpPr>
          <p:cNvPr id="7" name="Прямоугольник 1">
            <a:extLst>
              <a:ext uri="{FF2B5EF4-FFF2-40B4-BE49-F238E27FC236}">
                <a16:creationId xmlns:a16="http://schemas.microsoft.com/office/drawing/2014/main" xmlns="" id="{260012A9-B283-4704-AC65-50587CD0BE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42259" y="519063"/>
            <a:ext cx="255198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4306888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4306888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4306888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430688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430688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430688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430688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430688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430688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ru-RU" altLang="ru-RU" sz="2400" b="1" dirty="0">
                <a:latin typeface="Arial" panose="020B0604020202020204" pitchFamily="34" charset="0"/>
              </a:rPr>
              <a:t>Целевой прием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B51B255A-488F-44C7-AC7A-9E36E9F3515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7504" y="6461851"/>
            <a:ext cx="720080" cy="351525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1B7FD938-5053-43D3-9BD8-69E77EA1424F}"/>
              </a:ext>
            </a:extLst>
          </p:cNvPr>
          <p:cNvSpPr/>
          <p:nvPr/>
        </p:nvSpPr>
        <p:spPr>
          <a:xfrm>
            <a:off x="971599" y="4869160"/>
            <a:ext cx="8172401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>
                <a:solidFill>
                  <a:srgbClr val="333366"/>
                </a:solidFill>
                <a:latin typeface="Verdana" panose="020B0604030504040204" pitchFamily="34" charset="0"/>
              </a:rPr>
              <a:t>Преимущества целевого обучения: </a:t>
            </a:r>
            <a:endParaRPr lang="ru-RU" sz="1600" dirty="0">
              <a:solidFill>
                <a:srgbClr val="333366"/>
              </a:solidFill>
              <a:latin typeface="Verdana" panose="020B0604030504040204" pitchFamily="34" charset="0"/>
            </a:endParaRPr>
          </a:p>
          <a:p>
            <a:pPr algn="just"/>
            <a:r>
              <a:rPr lang="ru-RU" sz="1500" dirty="0">
                <a:cs typeface="Arial" panose="020B0604020202020204" pitchFamily="34" charset="0"/>
              </a:rPr>
              <a:t>• Дополнительные меры социальной поддержки за счет предприятия-работодателя при обучении в НИУ «МЭИ»; </a:t>
            </a:r>
          </a:p>
          <a:p>
            <a:pPr algn="just"/>
            <a:r>
              <a:rPr lang="ru-RU" sz="1500" dirty="0">
                <a:cs typeface="Arial" panose="020B0604020202020204" pitchFamily="34" charset="0"/>
              </a:rPr>
              <a:t>• Прохождение практики и выполнение выпускной работы на будущем месте работы; </a:t>
            </a:r>
          </a:p>
          <a:p>
            <a:pPr algn="just"/>
            <a:r>
              <a:rPr lang="ru-RU" sz="1500" dirty="0">
                <a:cs typeface="Arial" panose="020B0604020202020204" pitchFamily="34" charset="0"/>
              </a:rPr>
              <a:t>• Гарантированное трудоустройство. </a:t>
            </a:r>
          </a:p>
          <a:p>
            <a:r>
              <a:rPr lang="ru-RU" sz="1500" dirty="0">
                <a:cs typeface="Arial" panose="020B0604020202020204" pitchFamily="34" charset="0"/>
              </a:rPr>
              <a:t>• Отдельный конкурс в пределах целевой квоты; </a:t>
            </a:r>
          </a:p>
          <a:p>
            <a:r>
              <a:rPr lang="ru-RU" sz="1500" dirty="0">
                <a:cs typeface="Arial" panose="020B0604020202020204" pitchFamily="34" charset="0"/>
              </a:rPr>
              <a:t>• Гарантированное предоставление общежития.</a:t>
            </a:r>
          </a:p>
          <a:p>
            <a:pPr algn="just"/>
            <a:endParaRPr lang="ru-RU" b="0" i="0" dirty="0">
              <a:solidFill>
                <a:srgbClr val="333366"/>
              </a:solidFill>
              <a:effectLst/>
              <a:latin typeface="Verdana" panose="020B0604030504040204" pitchFamily="34" charset="0"/>
            </a:endParaRPr>
          </a:p>
        </p:txBody>
      </p:sp>
      <p:graphicFrame>
        <p:nvGraphicFramePr>
          <p:cNvPr id="17" name="Схема 16">
            <a:extLst>
              <a:ext uri="{FF2B5EF4-FFF2-40B4-BE49-F238E27FC236}">
                <a16:creationId xmlns:a16="http://schemas.microsoft.com/office/drawing/2014/main" xmlns="" id="{9A13A723-67DA-463B-B480-F17635E730C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xmlns="" val="1048902806"/>
              </p:ext>
            </p:extLst>
          </p:nvPr>
        </p:nvGraphicFramePr>
        <p:xfrm>
          <a:off x="1082377" y="1529532"/>
          <a:ext cx="7090023" cy="15776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aphicFrame>
        <p:nvGraphicFramePr>
          <p:cNvPr id="19" name="Схема 18">
            <a:extLst>
              <a:ext uri="{FF2B5EF4-FFF2-40B4-BE49-F238E27FC236}">
                <a16:creationId xmlns:a16="http://schemas.microsoft.com/office/drawing/2014/main" xmlns="" id="{8DD605C8-9373-4EFB-A16E-1AFBA87D875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xmlns="" val="3646672950"/>
              </p:ext>
            </p:extLst>
          </p:nvPr>
        </p:nvGraphicFramePr>
        <p:xfrm>
          <a:off x="1075893" y="3100221"/>
          <a:ext cx="7090023" cy="16969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4332B7BD-4AB0-4648-AC94-AF47E7103794}"/>
              </a:ext>
            </a:extLst>
          </p:cNvPr>
          <p:cNvSpPr/>
          <p:nvPr/>
        </p:nvSpPr>
        <p:spPr>
          <a:xfrm>
            <a:off x="929613" y="980728"/>
            <a:ext cx="789085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cs typeface="Arial" panose="020B0604020202020204" pitchFamily="34" charset="0"/>
              </a:rPr>
              <a:t>В рамках целевого набора НИУ «МЭИ» сотрудничает со многими предприятиями, включая такие крупные концерны, как :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xmlns="" val="24167770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75" name="Picture 15" descr="C:\Documents and Settings\User\Рабочий стол\59494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59832" y="4005064"/>
            <a:ext cx="2952328" cy="1963298"/>
          </a:xfrm>
          <a:prstGeom prst="rect">
            <a:avLst/>
          </a:prstGeom>
          <a:noFill/>
        </p:spPr>
      </p:pic>
      <p:pic>
        <p:nvPicPr>
          <p:cNvPr id="5" name="Picture 2" descr="C:\Documents and Settings\User\Рабочий стол\Презентация\logo1.png">
            <a:extLst>
              <a:ext uri="{FF2B5EF4-FFF2-40B4-BE49-F238E27FC236}">
                <a16:creationId xmlns:a16="http://schemas.microsoft.com/office/drawing/2014/main" xmlns="" id="{86F79358-01D5-4023-8676-44BFAA2B45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260648"/>
            <a:ext cx="1008112" cy="411917"/>
          </a:xfrm>
          <a:prstGeom prst="rect">
            <a:avLst/>
          </a:prstGeom>
          <a:noFill/>
        </p:spPr>
      </p:pic>
      <p:pic>
        <p:nvPicPr>
          <p:cNvPr id="6" name="Picture 5" descr="C:\Documents and Settings\User\Рабочий стол\Презентация\Рисунок1.png">
            <a:extLst>
              <a:ext uri="{FF2B5EF4-FFF2-40B4-BE49-F238E27FC236}">
                <a16:creationId xmlns:a16="http://schemas.microsoft.com/office/drawing/2014/main" xmlns="" id="{253FEE55-B7BB-43D8-8A6C-85AEB123F8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56376" y="116632"/>
            <a:ext cx="1023937" cy="622300"/>
          </a:xfrm>
          <a:prstGeom prst="rect">
            <a:avLst/>
          </a:prstGeom>
          <a:noFill/>
        </p:spPr>
      </p:pic>
      <p:sp>
        <p:nvSpPr>
          <p:cNvPr id="7" name="Прямоугольник 1">
            <a:extLst>
              <a:ext uri="{FF2B5EF4-FFF2-40B4-BE49-F238E27FC236}">
                <a16:creationId xmlns:a16="http://schemas.microsoft.com/office/drawing/2014/main" xmlns="" id="{260012A9-B283-4704-AC65-50587CD0BE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77520" y="519063"/>
            <a:ext cx="228145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4306888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4306888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4306888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430688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430688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430688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430688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430688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430688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ru-RU" altLang="ru-RU" sz="2400" b="1" dirty="0">
                <a:latin typeface="Arial" panose="020B0604020202020204" pitchFamily="34" charset="0"/>
              </a:rPr>
              <a:t>Кафедра АЭС</a:t>
            </a:r>
          </a:p>
        </p:txBody>
      </p:sp>
      <p:sp>
        <p:nvSpPr>
          <p:cNvPr id="8" name="Прямоугольник: скругленные углы 16">
            <a:extLst>
              <a:ext uri="{FF2B5EF4-FFF2-40B4-BE49-F238E27FC236}">
                <a16:creationId xmlns:a16="http://schemas.microsoft.com/office/drawing/2014/main" xmlns="" id="{00FD7210-CAFF-4096-8ED6-01F487CB5FA1}"/>
              </a:ext>
            </a:extLst>
          </p:cNvPr>
          <p:cNvSpPr/>
          <p:nvPr/>
        </p:nvSpPr>
        <p:spPr>
          <a:xfrm>
            <a:off x="179512" y="2060848"/>
            <a:ext cx="4608512" cy="1656184"/>
          </a:xfrm>
          <a:prstGeom prst="roundRect">
            <a:avLst>
              <a:gd name="adj" fmla="val 8423"/>
            </a:avLst>
          </a:prstGeom>
          <a:solidFill>
            <a:schemeClr val="accent3">
              <a:lumMod val="75000"/>
              <a:alpha val="75000"/>
            </a:schemeClr>
          </a:solidFill>
          <a:effectLst>
            <a:glow rad="127000">
              <a:schemeClr val="accent1">
                <a:alpha val="98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2" rtlCol="0" anchor="ctr"/>
          <a:lstStyle/>
          <a:p>
            <a:pPr marL="108000" indent="72000">
              <a:spcBef>
                <a:spcPct val="0"/>
              </a:spcBef>
              <a:buFont typeface="Arial" pitchFamily="34" charset="0"/>
              <a:buChar char="•"/>
            </a:pPr>
            <a:endParaRPr lang="ru-RU" altLang="ru-RU" sz="1200" b="1" dirty="0">
              <a:solidFill>
                <a:schemeClr val="bg1"/>
              </a:solidFill>
            </a:endParaRPr>
          </a:p>
          <a:p>
            <a:pPr marL="108000" indent="72000">
              <a:spcBef>
                <a:spcPct val="0"/>
              </a:spcBef>
              <a:buFont typeface="Arial" pitchFamily="34" charset="0"/>
              <a:buChar char="•"/>
            </a:pPr>
            <a:r>
              <a:rPr lang="ru-RU" altLang="ru-RU" sz="1200" b="1" dirty="0">
                <a:solidFill>
                  <a:schemeClr val="bg1"/>
                </a:solidFill>
              </a:rPr>
              <a:t>Смоленская АЭС, </a:t>
            </a:r>
          </a:p>
          <a:p>
            <a:pPr marL="108000" indent="72000">
              <a:spcBef>
                <a:spcPct val="0"/>
              </a:spcBef>
              <a:buFont typeface="Arial" pitchFamily="34" charset="0"/>
              <a:buChar char="•"/>
            </a:pPr>
            <a:r>
              <a:rPr lang="ru-RU" altLang="ru-RU" sz="1200" b="1" dirty="0">
                <a:solidFill>
                  <a:schemeClr val="bg1"/>
                </a:solidFill>
              </a:rPr>
              <a:t>Ростовская АЭС, </a:t>
            </a:r>
          </a:p>
          <a:p>
            <a:pPr marL="108000" indent="72000">
              <a:spcBef>
                <a:spcPct val="0"/>
              </a:spcBef>
              <a:buFont typeface="Arial" pitchFamily="34" charset="0"/>
              <a:buChar char="•"/>
            </a:pPr>
            <a:r>
              <a:rPr lang="ru-RU" altLang="ru-RU" sz="1200" b="1" dirty="0" err="1">
                <a:solidFill>
                  <a:schemeClr val="bg1"/>
                </a:solidFill>
              </a:rPr>
              <a:t>Балаковская</a:t>
            </a:r>
            <a:r>
              <a:rPr lang="ru-RU" altLang="ru-RU" sz="1200" b="1" dirty="0">
                <a:solidFill>
                  <a:schemeClr val="bg1"/>
                </a:solidFill>
              </a:rPr>
              <a:t> АЭС, </a:t>
            </a:r>
          </a:p>
          <a:p>
            <a:pPr marL="108000" indent="72000">
              <a:spcBef>
                <a:spcPct val="0"/>
              </a:spcBef>
              <a:buFont typeface="Arial" pitchFamily="34" charset="0"/>
              <a:buChar char="•"/>
            </a:pPr>
            <a:r>
              <a:rPr lang="ru-RU" altLang="ru-RU" sz="1200" b="1" dirty="0">
                <a:solidFill>
                  <a:schemeClr val="bg1"/>
                </a:solidFill>
              </a:rPr>
              <a:t>Белоярская АЭС, </a:t>
            </a:r>
          </a:p>
          <a:p>
            <a:pPr marL="108000" indent="72000">
              <a:spcBef>
                <a:spcPct val="0"/>
              </a:spcBef>
              <a:buFont typeface="Arial" pitchFamily="34" charset="0"/>
              <a:buChar char="•"/>
            </a:pPr>
            <a:r>
              <a:rPr lang="ru-RU" altLang="ru-RU" sz="1200" b="1" dirty="0">
                <a:solidFill>
                  <a:schemeClr val="bg1"/>
                </a:solidFill>
              </a:rPr>
              <a:t>Курская АЭС, </a:t>
            </a:r>
          </a:p>
          <a:p>
            <a:pPr marL="108000" indent="72000">
              <a:spcBef>
                <a:spcPct val="0"/>
              </a:spcBef>
              <a:buFont typeface="Arial" pitchFamily="34" charset="0"/>
              <a:buChar char="•"/>
            </a:pPr>
            <a:r>
              <a:rPr lang="ru-RU" altLang="ru-RU" sz="1200" b="1" dirty="0">
                <a:solidFill>
                  <a:schemeClr val="bg1"/>
                </a:solidFill>
              </a:rPr>
              <a:t>Нововоронежская АЭС, </a:t>
            </a:r>
          </a:p>
          <a:p>
            <a:pPr marL="108000" indent="72000">
              <a:spcBef>
                <a:spcPct val="0"/>
              </a:spcBef>
              <a:buFont typeface="Arial" pitchFamily="34" charset="0"/>
              <a:buChar char="•"/>
            </a:pPr>
            <a:r>
              <a:rPr lang="ru-RU" altLang="ru-RU" sz="1200" b="1" dirty="0">
                <a:solidFill>
                  <a:schemeClr val="bg1"/>
                </a:solidFill>
              </a:rPr>
              <a:t>Кольская АЭС, </a:t>
            </a:r>
          </a:p>
          <a:p>
            <a:pPr marL="108000" indent="72000">
              <a:spcBef>
                <a:spcPct val="0"/>
              </a:spcBef>
              <a:buFont typeface="Arial" pitchFamily="34" charset="0"/>
              <a:buChar char="•"/>
            </a:pPr>
            <a:endParaRPr lang="ru-RU" altLang="ru-RU" sz="1200" b="1" dirty="0">
              <a:solidFill>
                <a:schemeClr val="bg1"/>
              </a:solidFill>
            </a:endParaRPr>
          </a:p>
          <a:p>
            <a:pPr marL="108000" indent="72000">
              <a:spcBef>
                <a:spcPct val="0"/>
              </a:spcBef>
              <a:buFont typeface="Arial" pitchFamily="34" charset="0"/>
              <a:buChar char="•"/>
            </a:pPr>
            <a:endParaRPr lang="ru-RU" altLang="ru-RU" sz="1200" b="1" dirty="0">
              <a:solidFill>
                <a:schemeClr val="bg1"/>
              </a:solidFill>
            </a:endParaRPr>
          </a:p>
          <a:p>
            <a:pPr marL="108000" indent="72000">
              <a:spcBef>
                <a:spcPct val="0"/>
              </a:spcBef>
              <a:buFont typeface="Arial" pitchFamily="34" charset="0"/>
              <a:buChar char="•"/>
            </a:pPr>
            <a:r>
              <a:rPr lang="ru-RU" altLang="ru-RU" sz="1200" b="1" dirty="0">
                <a:solidFill>
                  <a:schemeClr val="bg1"/>
                </a:solidFill>
              </a:rPr>
              <a:t>АО «ВНИИАЭС», </a:t>
            </a:r>
          </a:p>
          <a:p>
            <a:pPr marL="108000" indent="72000">
              <a:spcBef>
                <a:spcPct val="0"/>
              </a:spcBef>
              <a:buFont typeface="Arial" pitchFamily="34" charset="0"/>
              <a:buChar char="•"/>
            </a:pPr>
            <a:r>
              <a:rPr lang="ru-RU" altLang="ru-RU" sz="1200" b="1" dirty="0">
                <a:solidFill>
                  <a:schemeClr val="bg1"/>
                </a:solidFill>
              </a:rPr>
              <a:t>ОКБ «Гидропресс», </a:t>
            </a:r>
          </a:p>
          <a:p>
            <a:pPr marL="108000" indent="72000">
              <a:spcBef>
                <a:spcPct val="0"/>
              </a:spcBef>
              <a:buFont typeface="Arial" pitchFamily="34" charset="0"/>
              <a:buChar char="•"/>
            </a:pPr>
            <a:r>
              <a:rPr lang="ru-RU" altLang="ru-RU" sz="1200" b="1" dirty="0">
                <a:solidFill>
                  <a:schemeClr val="bg1"/>
                </a:solidFill>
              </a:rPr>
              <a:t>АО «Атомэнергопроект», </a:t>
            </a:r>
          </a:p>
          <a:p>
            <a:pPr marL="108000" indent="72000">
              <a:spcBef>
                <a:spcPct val="0"/>
              </a:spcBef>
              <a:buFont typeface="Arial" pitchFamily="34" charset="0"/>
              <a:buChar char="•"/>
            </a:pPr>
            <a:r>
              <a:rPr lang="ru-RU" altLang="ru-RU" sz="1200" b="1" dirty="0">
                <a:solidFill>
                  <a:schemeClr val="bg1"/>
                </a:solidFill>
              </a:rPr>
              <a:t>АО «НИАЭП» ,</a:t>
            </a:r>
          </a:p>
          <a:p>
            <a:pPr marL="108000" indent="72000">
              <a:spcBef>
                <a:spcPct val="0"/>
              </a:spcBef>
              <a:buFont typeface="Arial" pitchFamily="34" charset="0"/>
              <a:buChar char="•"/>
            </a:pPr>
            <a:r>
              <a:rPr lang="ru-RU" altLang="ru-RU" sz="1200" b="1" dirty="0">
                <a:solidFill>
                  <a:schemeClr val="bg1"/>
                </a:solidFill>
              </a:rPr>
              <a:t>АО «НИИАР», </a:t>
            </a:r>
          </a:p>
          <a:p>
            <a:pPr marL="108000" indent="72000">
              <a:spcBef>
                <a:spcPct val="0"/>
              </a:spcBef>
              <a:buFont typeface="Arial" pitchFamily="34" charset="0"/>
              <a:buChar char="•"/>
            </a:pPr>
            <a:r>
              <a:rPr lang="ru-RU" altLang="ru-RU" sz="1200" b="1" dirty="0">
                <a:solidFill>
                  <a:schemeClr val="bg1"/>
                </a:solidFill>
              </a:rPr>
              <a:t>АО «Атомэнергоремонт», </a:t>
            </a:r>
          </a:p>
          <a:p>
            <a:pPr marL="108000" indent="72000">
              <a:spcBef>
                <a:spcPct val="0"/>
              </a:spcBef>
              <a:buFont typeface="Arial" pitchFamily="34" charset="0"/>
              <a:buChar char="•"/>
            </a:pPr>
            <a:r>
              <a:rPr lang="ru-RU" altLang="ru-RU" sz="1200" b="1" dirty="0">
                <a:solidFill>
                  <a:schemeClr val="bg1"/>
                </a:solidFill>
              </a:rPr>
              <a:t>АО «</a:t>
            </a:r>
            <a:r>
              <a:rPr lang="ru-RU" altLang="ru-RU" sz="1200" b="1" dirty="0" err="1">
                <a:solidFill>
                  <a:schemeClr val="bg1"/>
                </a:solidFill>
              </a:rPr>
              <a:t>Атомтехэнерго</a:t>
            </a:r>
            <a:r>
              <a:rPr lang="ru-RU" altLang="ru-RU" sz="1200" b="1" dirty="0">
                <a:solidFill>
                  <a:schemeClr val="bg1"/>
                </a:solidFill>
              </a:rPr>
              <a:t>», </a:t>
            </a:r>
          </a:p>
          <a:p>
            <a:pPr marL="108000" indent="72000">
              <a:spcBef>
                <a:spcPct val="0"/>
              </a:spcBef>
              <a:buFont typeface="Arial" pitchFamily="34" charset="0"/>
              <a:buChar char="•"/>
            </a:pPr>
            <a:r>
              <a:rPr lang="ru-RU" altLang="ru-RU" sz="1200" b="1" dirty="0">
                <a:solidFill>
                  <a:schemeClr val="bg1"/>
                </a:solidFill>
              </a:rPr>
              <a:t>АО «ЭНИЦ» и др.</a:t>
            </a:r>
            <a:endParaRPr lang="ru-RU" sz="1200" b="1" dirty="0"/>
          </a:p>
        </p:txBody>
      </p:sp>
      <p:graphicFrame>
        <p:nvGraphicFramePr>
          <p:cNvPr id="10" name="Схема 9"/>
          <p:cNvGraphicFramePr/>
          <p:nvPr/>
        </p:nvGraphicFramePr>
        <p:xfrm>
          <a:off x="4391472" y="1772816"/>
          <a:ext cx="4752528" cy="41764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607706" y="1342509"/>
            <a:ext cx="38202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/>
              <a:t>Базы производственных </a:t>
            </a:r>
          </a:p>
          <a:p>
            <a:pPr algn="ctr"/>
            <a:r>
              <a:rPr lang="ru-RU" b="1" dirty="0"/>
              <a:t>практик для студентов кафедры</a:t>
            </a:r>
          </a:p>
        </p:txBody>
      </p:sp>
      <p:sp>
        <p:nvSpPr>
          <p:cNvPr id="16" name="Прямоугольник 1">
            <a:extLst>
              <a:ext uri="{FF2B5EF4-FFF2-40B4-BE49-F238E27FC236}">
                <a16:creationId xmlns:a16="http://schemas.microsoft.com/office/drawing/2014/main" xmlns="" id="{260012A9-B283-4704-AC65-50587CD0BE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83968" y="1196752"/>
            <a:ext cx="439248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4306888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4306888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4306888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430688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430688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430688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430688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430688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430688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200" b="1" dirty="0">
                <a:latin typeface="Arial" panose="020B0604020202020204" pitchFamily="34" charset="0"/>
              </a:rPr>
              <a:t>Основные направления  научно-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200" b="1" dirty="0">
                <a:latin typeface="Arial" panose="020B0604020202020204" pitchFamily="34" charset="0"/>
              </a:rPr>
              <a:t>исследовательской работы кафедры </a:t>
            </a:r>
          </a:p>
        </p:txBody>
      </p:sp>
      <p:pic>
        <p:nvPicPr>
          <p:cNvPr id="15362" name="Picture 2" descr="http://uraltm08.ru/uploads/aes/smolenskaja_aehs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51520" y="3861048"/>
            <a:ext cx="2760241" cy="1841199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899592" y="5733256"/>
            <a:ext cx="130195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050" b="1" dirty="0"/>
              <a:t>Смоленская АЭС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951779" y="6021288"/>
            <a:ext cx="123463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050" b="1" dirty="0"/>
              <a:t>Ростовская АЭС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B51B255A-488F-44C7-AC7A-9E36E9F3515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7504" y="6461851"/>
            <a:ext cx="720080" cy="351525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Documents and Settings\User\Рабочий стол\Презентация\logo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60648"/>
            <a:ext cx="1008112" cy="411917"/>
          </a:xfrm>
          <a:prstGeom prst="rect">
            <a:avLst/>
          </a:prstGeom>
          <a:noFill/>
        </p:spPr>
      </p:pic>
      <p:pic>
        <p:nvPicPr>
          <p:cNvPr id="9" name="Picture 5" descr="C:\Documents and Settings\User\Рабочий стол\Презентация\Рисунок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56376" y="116632"/>
            <a:ext cx="1023937" cy="622300"/>
          </a:xfrm>
          <a:prstGeom prst="rect">
            <a:avLst/>
          </a:prstGeom>
          <a:noFill/>
        </p:spPr>
      </p:pic>
      <p:pic>
        <p:nvPicPr>
          <p:cNvPr id="13" name="Picture 2" descr="D:\UserData\BurinskyVV\Desktop\крылова\ДЕНЬ ОТКРЫТЫХ ДВЕРЕЙ 11 НОЯБРЯ 2017\logo\Фирмы.png"/>
          <p:cNvPicPr>
            <a:picLocks noChangeAspect="1" noChangeArrowheads="1"/>
          </p:cNvPicPr>
          <p:nvPr/>
        </p:nvPicPr>
        <p:blipFill>
          <a:blip r:embed="rId4" cstate="print">
            <a:extLst/>
          </a:blip>
          <a:srcRect/>
          <a:stretch>
            <a:fillRect/>
          </a:stretch>
        </p:blipFill>
        <p:spPr bwMode="auto">
          <a:xfrm>
            <a:off x="144016" y="1045620"/>
            <a:ext cx="8892480" cy="5479724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1558033" y="435441"/>
            <a:ext cx="5894287" cy="461665"/>
          </a:xfrm>
          <a:prstGeom prst="rect">
            <a:avLst/>
          </a:prstGeom>
        </p:spPr>
        <p:txBody>
          <a:bodyPr anchor="ctr" anchorCtr="1">
            <a:spAutoFit/>
          </a:bodyPr>
          <a:lstStyle/>
          <a:p>
            <a:pPr lvl="0" algn="ctr" defTabSz="1219078">
              <a:spcBef>
                <a:spcPct val="0"/>
              </a:spcBef>
            </a:pPr>
            <a:r>
              <a:rPr lang="ru-RU" sz="2400" b="1" dirty="0">
                <a:latin typeface="Avenir Next Cyr" panose="020B0503020202020204" pitchFamily="34" charset="-52"/>
                <a:ea typeface="+mj-ea"/>
                <a:cs typeface="+mj-cs"/>
              </a:rPr>
              <a:t>КОМПАНИИ-РАБОТОДАТЕЛИ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111825F0-D1C6-44E2-8F1A-CE4311441EA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7504" y="6461851"/>
            <a:ext cx="720080" cy="351525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259632" y="2854677"/>
            <a:ext cx="676875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>
                <a:solidFill>
                  <a:srgbClr val="920000"/>
                </a:solidFill>
              </a:rPr>
              <a:t>Спасибо за внимание!</a:t>
            </a:r>
            <a:endParaRPr lang="ru-RU" sz="4400" b="1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539BFAAD-B33A-47DD-8E20-013D925406D3}"/>
              </a:ext>
            </a:extLst>
          </p:cNvPr>
          <p:cNvSpPr/>
          <p:nvPr/>
        </p:nvSpPr>
        <p:spPr>
          <a:xfrm>
            <a:off x="359024" y="5189063"/>
            <a:ext cx="195637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/>
              <a:t>Крылова Е.В.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41F3EDD2-F540-4DE9-BB85-3717034A2003}"/>
              </a:ext>
            </a:extLst>
          </p:cNvPr>
          <p:cNvSpPr/>
          <p:nvPr/>
        </p:nvSpPr>
        <p:spPr>
          <a:xfrm>
            <a:off x="1835696" y="5157192"/>
            <a:ext cx="493204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/>
              <a:t> Заместитель директора Института тепловой и атомной энергетики, кандидат педагогических наук, доцент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92E2084A-743D-42EE-8062-F395C9FCF124}"/>
              </a:ext>
            </a:extLst>
          </p:cNvPr>
          <p:cNvSpPr/>
          <p:nvPr/>
        </p:nvSpPr>
        <p:spPr>
          <a:xfrm>
            <a:off x="6911752" y="5301208"/>
            <a:ext cx="211306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/>
              <a:t>8-985-783-52-50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A97C9C6B-B237-4E30-AF40-F7FAECD075EC}"/>
              </a:ext>
            </a:extLst>
          </p:cNvPr>
          <p:cNvSpPr/>
          <p:nvPr/>
        </p:nvSpPr>
        <p:spPr>
          <a:xfrm>
            <a:off x="7030938" y="5517232"/>
            <a:ext cx="211306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/>
              <a:t>ctv-msiu@yandex.ru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CDC15BAE-F972-414E-983C-BD6FC036AB79}"/>
              </a:ext>
            </a:extLst>
          </p:cNvPr>
          <p:cNvSpPr/>
          <p:nvPr/>
        </p:nvSpPr>
        <p:spPr>
          <a:xfrm>
            <a:off x="6923855" y="5733256"/>
            <a:ext cx="211306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 err="1"/>
              <a:t>itae</a:t>
            </a:r>
            <a:r>
              <a:rPr lang="ru-RU" sz="1400" b="1" dirty="0"/>
              <a:t>@</a:t>
            </a:r>
            <a:r>
              <a:rPr lang="en-US" sz="1400" b="1" dirty="0" err="1"/>
              <a:t>mpei</a:t>
            </a:r>
            <a:r>
              <a:rPr lang="ru-RU" sz="1400" b="1" dirty="0"/>
              <a:t>.ru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5DAD9EA9-E325-400E-9312-F8B0B4B1B698}"/>
              </a:ext>
            </a:extLst>
          </p:cNvPr>
          <p:cNvSpPr/>
          <p:nvPr/>
        </p:nvSpPr>
        <p:spPr>
          <a:xfrm>
            <a:off x="3275856" y="4746630"/>
            <a:ext cx="288639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/>
              <a:t>Контактная информация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879F31DC-EDB9-4CE0-9E0B-CFE062381F0E}"/>
              </a:ext>
            </a:extLst>
          </p:cNvPr>
          <p:cNvSpPr/>
          <p:nvPr/>
        </p:nvSpPr>
        <p:spPr>
          <a:xfrm>
            <a:off x="6911752" y="5085184"/>
            <a:ext cx="211306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/>
              <a:t>+7-495-362-72-05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F5B32B67-38D2-4F22-9A20-ED429FDD742F}"/>
              </a:ext>
            </a:extLst>
          </p:cNvPr>
          <p:cNvSpPr/>
          <p:nvPr/>
        </p:nvSpPr>
        <p:spPr>
          <a:xfrm>
            <a:off x="6923855" y="5949280"/>
            <a:ext cx="211306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/>
              <a:t>www.mpei</a:t>
            </a:r>
            <a:r>
              <a:rPr lang="ru-RU" sz="1400" b="1" dirty="0"/>
              <a:t>.ru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50000"/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A1461BC4-0A33-4356-9A6D-78D95AEE53D8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20065" y="4221088"/>
            <a:ext cx="2904413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4FE5A74D-16C2-4A66-BF37-49B9DB5BA720}"/>
              </a:ext>
            </a:extLst>
          </p:cNvPr>
          <p:cNvSpPr/>
          <p:nvPr/>
        </p:nvSpPr>
        <p:spPr>
          <a:xfrm>
            <a:off x="323528" y="1994346"/>
            <a:ext cx="849694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 Black" panose="020B0A04020102020204" pitchFamily="34" charset="0"/>
              </a:rPr>
              <a:t>X МЕЖДУНАРОДНЫЙ ФОРУМ </a:t>
            </a:r>
            <a:br>
              <a:rPr lang="ru-RU" sz="3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 Black" panose="020B0A04020102020204" pitchFamily="34" charset="0"/>
              </a:rPr>
            </a:br>
            <a:r>
              <a:rPr lang="ru-RU" sz="3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 Black" panose="020B0A04020102020204" pitchFamily="34" charset="0"/>
              </a:rPr>
              <a:t>ПОСТАВЩИКОВ АТОМНОЙ </a:t>
            </a:r>
            <a:br>
              <a:rPr lang="ru-RU" sz="3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 Black" panose="020B0A04020102020204" pitchFamily="34" charset="0"/>
              </a:rPr>
            </a:br>
            <a:r>
              <a:rPr lang="ru-RU" sz="3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 Black" panose="020B0A04020102020204" pitchFamily="34" charset="0"/>
              </a:rPr>
              <a:t>ОТРАСЛИ «АТОМЕКС 2018»</a:t>
            </a:r>
            <a:endParaRPr lang="ru-RU" sz="3600" b="1" i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8166C465-F54F-4837-873F-318633828661}"/>
              </a:ext>
            </a:extLst>
          </p:cNvPr>
          <p:cNvSpPr txBox="1"/>
          <p:nvPr/>
        </p:nvSpPr>
        <p:spPr>
          <a:xfrm>
            <a:off x="2843808" y="6093296"/>
            <a:ext cx="33843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/>
              <a:t>3-4 декабря 2018,</a:t>
            </a:r>
          </a:p>
          <a:p>
            <a:pPr algn="ctr"/>
            <a:r>
              <a:rPr lang="ru-RU" sz="2000" b="1" dirty="0"/>
              <a:t>Москва, Гостиный двор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2F2E40C0-0EC6-424B-9860-B8A5CA329FB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3252" y="6174275"/>
            <a:ext cx="1236835" cy="60379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77473F22-3FFC-46A8-BBE5-DDE54C5772C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31640" y="34819"/>
            <a:ext cx="2370288" cy="1157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29736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6FB0C112-DFA7-4FA8-B165-A89467908B08}"/>
              </a:ext>
            </a:extLst>
          </p:cNvPr>
          <p:cNvSpPr/>
          <p:nvPr/>
        </p:nvSpPr>
        <p:spPr>
          <a:xfrm>
            <a:off x="323528" y="851325"/>
            <a:ext cx="8496944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 </a:t>
            </a:r>
            <a:r>
              <a:rPr lang="ru-RU" sz="2800" b="1" dirty="0"/>
              <a:t>ТРЕК АО «Концерн Росэнергоатом»</a:t>
            </a:r>
          </a:p>
          <a:p>
            <a:pPr algn="ctr"/>
            <a:r>
              <a:rPr lang="ru-RU" sz="2000" dirty="0"/>
              <a:t>«Эксплуатация и модернизация АЭС, пуско-наладочные работы, основные проекты и программа закупок на 2019 г.»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04736CF4-990E-4D91-8941-F0583298B3FD}"/>
              </a:ext>
            </a:extLst>
          </p:cNvPr>
          <p:cNvSpPr/>
          <p:nvPr/>
        </p:nvSpPr>
        <p:spPr>
          <a:xfrm>
            <a:off x="300708" y="2132856"/>
            <a:ext cx="849694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/>
              <a:t>Тема доклада: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C2E6BD77-14E2-44A4-B101-7750E8116AA3}"/>
              </a:ext>
            </a:extLst>
          </p:cNvPr>
          <p:cNvSpPr/>
          <p:nvPr/>
        </p:nvSpPr>
        <p:spPr>
          <a:xfrm>
            <a:off x="345604" y="2827356"/>
            <a:ext cx="849694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/>
              <a:t>Подготовка кадров для предприятий атомной  отрасти в т.ч. для АЭС в ИТАЭ  НИУ "МЭИ" с учетом ключевых тенденций современного образования.</a:t>
            </a:r>
            <a:endParaRPr lang="ru-RU" sz="2400" dirty="0"/>
          </a:p>
        </p:txBody>
      </p:sp>
      <p:pic>
        <p:nvPicPr>
          <p:cNvPr id="12" name="Picture 2" descr="C:\Documents and Settings\User\Рабочий стол\Презентация\logo1.png">
            <a:extLst>
              <a:ext uri="{FF2B5EF4-FFF2-40B4-BE49-F238E27FC236}">
                <a16:creationId xmlns:a16="http://schemas.microsoft.com/office/drawing/2014/main" xmlns="" id="{6CBA7B9D-1A82-40E2-8ED7-5DA2752EF8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60648"/>
            <a:ext cx="1008112" cy="411917"/>
          </a:xfrm>
          <a:prstGeom prst="rect">
            <a:avLst/>
          </a:prstGeom>
          <a:noFill/>
        </p:spPr>
      </p:pic>
      <p:pic>
        <p:nvPicPr>
          <p:cNvPr id="13" name="Picture 5" descr="C:\Documents and Settings\User\Рабочий стол\Презентация\Рисунок1.png">
            <a:extLst>
              <a:ext uri="{FF2B5EF4-FFF2-40B4-BE49-F238E27FC236}">
                <a16:creationId xmlns:a16="http://schemas.microsoft.com/office/drawing/2014/main" xmlns="" id="{0462CEE4-18D8-48F4-A0CA-91863C34FE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56376" y="116632"/>
            <a:ext cx="1023937" cy="622300"/>
          </a:xfrm>
          <a:prstGeom prst="rect">
            <a:avLst/>
          </a:prstGeom>
          <a:noFill/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xmlns="" id="{61491527-EF90-4489-981F-C79DF831C64C}"/>
              </a:ext>
            </a:extLst>
          </p:cNvPr>
          <p:cNvSpPr/>
          <p:nvPr/>
        </p:nvSpPr>
        <p:spPr>
          <a:xfrm>
            <a:off x="288032" y="4131754"/>
            <a:ext cx="1690514" cy="4119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/>
              <a:t>Дедов А.А.   </a:t>
            </a:r>
            <a:endParaRPr lang="ru-RU" sz="2400" b="1" dirty="0"/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xmlns="" id="{63D20DE5-3746-4D49-9005-6D4A65CD5699}"/>
              </a:ext>
            </a:extLst>
          </p:cNvPr>
          <p:cNvSpPr/>
          <p:nvPr/>
        </p:nvSpPr>
        <p:spPr>
          <a:xfrm>
            <a:off x="265212" y="5610145"/>
            <a:ext cx="195637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/>
              <a:t>Крылова Е.В.</a:t>
            </a:r>
            <a:endParaRPr lang="ru-RU" sz="2400" b="1" dirty="0"/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xmlns="" id="{AFDC1160-99F1-4BEF-BF6C-90DA85C82FA3}"/>
              </a:ext>
            </a:extLst>
          </p:cNvPr>
          <p:cNvSpPr/>
          <p:nvPr/>
        </p:nvSpPr>
        <p:spPr>
          <a:xfrm>
            <a:off x="4176464" y="5602014"/>
            <a:ext cx="493204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 Заместитель директора Института тепловой и атомной энергетики, кандидат педагогических наук, доцент</a:t>
            </a: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xmlns="" id="{1269F3FA-1140-480E-B737-66A3658350F2}"/>
              </a:ext>
            </a:extLst>
          </p:cNvPr>
          <p:cNvSpPr/>
          <p:nvPr/>
        </p:nvSpPr>
        <p:spPr>
          <a:xfrm>
            <a:off x="4176464" y="4005064"/>
            <a:ext cx="507605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Доктор технических наук, член-корреспондент РАН, директор Института тепловой и атомной энергетики МЭИ, заведующий кафедрой Общей физики и ядерного синтеза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8E6CF66C-DE1D-40E5-8001-48D4B24299D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7504" y="6461851"/>
            <a:ext cx="720080" cy="351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091816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Содержимое 2" descr="200х300.tif"/>
          <p:cNvPicPr>
            <a:picLocks noGrp="1" noChangeAspect="1"/>
          </p:cNvPicPr>
          <p:nvPr>
            <p:ph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 spd="med">
    <p:cover dir="r"/>
    <p:sndAc>
      <p:stSnd>
        <p:snd r:embed="rId2" name="camera.wav"/>
      </p:stSnd>
    </p:sndAc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C:\Documents and Settings\User\Рабочий стол\Презентация\logo1.png">
            <a:extLst>
              <a:ext uri="{FF2B5EF4-FFF2-40B4-BE49-F238E27FC236}">
                <a16:creationId xmlns:a16="http://schemas.microsoft.com/office/drawing/2014/main" xmlns="" id="{B53D62F9-E6B3-45DB-8337-3F192DAC22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60648"/>
            <a:ext cx="1008112" cy="411917"/>
          </a:xfrm>
          <a:prstGeom prst="rect">
            <a:avLst/>
          </a:prstGeom>
          <a:noFill/>
        </p:spPr>
      </p:pic>
      <p:pic>
        <p:nvPicPr>
          <p:cNvPr id="19" name="Picture 5" descr="C:\Documents and Settings\User\Рабочий стол\Презентация\Рисунок1.png">
            <a:extLst>
              <a:ext uri="{FF2B5EF4-FFF2-40B4-BE49-F238E27FC236}">
                <a16:creationId xmlns:a16="http://schemas.microsoft.com/office/drawing/2014/main" xmlns="" id="{46233456-6F00-48CA-9DE3-4F944CFEED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56376" y="116632"/>
            <a:ext cx="1023937" cy="622300"/>
          </a:xfrm>
          <a:prstGeom prst="rect">
            <a:avLst/>
          </a:prstGeom>
          <a:noFill/>
        </p:spPr>
      </p:pic>
      <p:sp>
        <p:nvSpPr>
          <p:cNvPr id="13" name="Текст 3">
            <a:extLst>
              <a:ext uri="{FF2B5EF4-FFF2-40B4-BE49-F238E27FC236}">
                <a16:creationId xmlns:a16="http://schemas.microsoft.com/office/drawing/2014/main" xmlns="" id="{A88A807C-692E-4DFB-9A6A-FC0BABDAF191}"/>
              </a:ext>
            </a:extLst>
          </p:cNvPr>
          <p:cNvSpPr txBox="1">
            <a:spLocks/>
          </p:cNvSpPr>
          <p:nvPr/>
        </p:nvSpPr>
        <p:spPr>
          <a:xfrm>
            <a:off x="3851929" y="3428993"/>
            <a:ext cx="4824527" cy="2880327"/>
          </a:xfrm>
          <a:prstGeom prst="rect">
            <a:avLst/>
          </a:prstGeom>
        </p:spPr>
        <p:txBody>
          <a:bodyPr>
            <a:normAutofit/>
          </a:bodyPr>
          <a:lstStyle>
            <a:lvl1pPr marL="457154" indent="-457154" algn="l" defTabSz="12190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2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501" indent="-380963" algn="l" defTabSz="1219078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7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3847" indent="-304771" algn="l" defTabSz="12190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387" indent="-304771" algn="l" defTabSz="1219078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2926" indent="-304771" algn="l" defTabSz="1219078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464" indent="-304771" algn="l" defTabSz="12190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005" indent="-304771" algn="l" defTabSz="12190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544" indent="-304771" algn="l" defTabSz="12190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083" indent="-304771" algn="l" defTabSz="12190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buFont typeface="Arial" pitchFamily="34" charset="0"/>
              <a:buNone/>
            </a:pPr>
            <a:r>
              <a:rPr lang="ru-RU" sz="1800"/>
              <a:t>1930 г. – создание Московского энергетического института</a:t>
            </a:r>
          </a:p>
          <a:p>
            <a:pPr marL="0" indent="0">
              <a:spcBef>
                <a:spcPts val="600"/>
              </a:spcBef>
              <a:buFont typeface="Arial" pitchFamily="34" charset="0"/>
              <a:buNone/>
            </a:pPr>
            <a:r>
              <a:rPr lang="ru-RU" sz="1800"/>
              <a:t>1932 г. – организация Теплотехнического факультета (ТТФ)</a:t>
            </a:r>
          </a:p>
          <a:p>
            <a:pPr marL="0" indent="0">
              <a:spcBef>
                <a:spcPts val="600"/>
              </a:spcBef>
              <a:buFont typeface="Arial" pitchFamily="34" charset="0"/>
              <a:buNone/>
            </a:pPr>
            <a:r>
              <a:rPr lang="ru-RU" sz="1800"/>
              <a:t>2000 г. – образование Института теплоэнергетики и технической физики (ИТТФ)</a:t>
            </a:r>
          </a:p>
          <a:p>
            <a:pPr marL="0" indent="0">
              <a:spcBef>
                <a:spcPts val="600"/>
              </a:spcBef>
              <a:buFont typeface="Arial" pitchFamily="34" charset="0"/>
              <a:buNone/>
            </a:pPr>
            <a:r>
              <a:rPr lang="ru-RU" sz="1800"/>
              <a:t>2008 г . – ИТТФ переименован в Институт тепловой и атомной энергетики (ИТАЭ)</a:t>
            </a:r>
            <a:endParaRPr lang="ru-RU" sz="1800" dirty="0"/>
          </a:p>
        </p:txBody>
      </p:sp>
      <p:sp>
        <p:nvSpPr>
          <p:cNvPr id="14" name="Заголовок 1"/>
          <p:cNvSpPr txBox="1">
            <a:spLocks/>
          </p:cNvSpPr>
          <p:nvPr/>
        </p:nvSpPr>
        <p:spPr>
          <a:xfrm>
            <a:off x="2333439" y="672565"/>
            <a:ext cx="4824536" cy="504056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1219078" rtl="0" eaLnBrk="1" latinLnBrk="0" hangingPunct="1"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algn="ctr"/>
            <a:r>
              <a:rPr lang="ru-RU" dirty="0"/>
              <a:t>История ИТАЭ</a:t>
            </a:r>
          </a:p>
        </p:txBody>
      </p:sp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95936" y="1380462"/>
            <a:ext cx="3960440" cy="19045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6" name="Picture 2" descr="https://pastvu.com/_p/d/k/w/b/kwbwr4h6jh5ampohtg.jpg">
            <a:extLst>
              <a:ext uri="{FF2B5EF4-FFF2-40B4-BE49-F238E27FC236}">
                <a16:creationId xmlns:a16="http://schemas.microsoft.com/office/drawing/2014/main" xmlns="" id="{013191F1-0EF7-4608-99EF-15356C396B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994"/>
          <a:stretch/>
        </p:blipFill>
        <p:spPr bwMode="auto">
          <a:xfrm>
            <a:off x="539552" y="4453172"/>
            <a:ext cx="2880320" cy="18840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4AFEBA8E-0991-4E95-985D-C7DB15BC1DB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7504" y="6461851"/>
            <a:ext cx="720080" cy="351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14491388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Объект 3">
            <a:extLst>
              <a:ext uri="{FF2B5EF4-FFF2-40B4-BE49-F238E27FC236}">
                <a16:creationId xmlns:a16="http://schemas.microsoft.com/office/drawing/2014/main" xmlns="" id="{C75BE79C-9714-4A58-931D-E0D7BB968A43}"/>
              </a:ext>
            </a:extLst>
          </p:cNvPr>
          <p:cNvSpPr txBox="1">
            <a:spLocks/>
          </p:cNvSpPr>
          <p:nvPr/>
        </p:nvSpPr>
        <p:spPr>
          <a:xfrm>
            <a:off x="539552" y="1484784"/>
            <a:ext cx="3888432" cy="4464496"/>
          </a:xfrm>
          <a:prstGeom prst="rect">
            <a:avLst/>
          </a:prstGeom>
        </p:spPr>
        <p:txBody>
          <a:bodyPr>
            <a:normAutofit/>
          </a:bodyPr>
          <a:lstStyle>
            <a:lvl1pPr marL="457154" indent="-457154" algn="l" defTabSz="12190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2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501" indent="-380963" algn="l" defTabSz="1219078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7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3847" indent="-304771" algn="l" defTabSz="12190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387" indent="-304771" algn="l" defTabSz="1219078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2926" indent="-304771" algn="l" defTabSz="1219078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464" indent="-304771" algn="l" defTabSz="12190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005" indent="-304771" algn="l" defTabSz="12190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544" indent="-304771" algn="l" defTabSz="12190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083" indent="-304771" algn="l" defTabSz="12190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457200" algn="just">
              <a:spcBef>
                <a:spcPts val="600"/>
              </a:spcBef>
              <a:buNone/>
            </a:pPr>
            <a:r>
              <a:rPr lang="ru-RU" sz="1800" dirty="0"/>
              <a:t>В настоящее время ИТАЭ это один из ведущих институтов НИУ «МЭИ», обладающий современными  лабораториями и учебными аудиториями с уникальным оборудованием.</a:t>
            </a:r>
          </a:p>
          <a:p>
            <a:pPr marL="0" indent="457200" algn="just">
              <a:spcBef>
                <a:spcPts val="600"/>
              </a:spcBef>
              <a:buNone/>
            </a:pPr>
            <a:r>
              <a:rPr lang="ru-RU" sz="1800" dirty="0"/>
              <a:t>Институт осуществляет подготовку бакалавров, магистров по направлениям подготовки:</a:t>
            </a:r>
          </a:p>
          <a:p>
            <a:pPr marL="0" indent="457200" algn="just">
              <a:spcBef>
                <a:spcPts val="600"/>
              </a:spcBef>
            </a:pPr>
            <a:r>
              <a:rPr lang="ru-RU" sz="1800" dirty="0"/>
              <a:t>Теплоэнергетика и теплотехника</a:t>
            </a:r>
          </a:p>
          <a:p>
            <a:pPr marL="0" indent="457200" algn="just">
              <a:spcBef>
                <a:spcPts val="600"/>
              </a:spcBef>
            </a:pPr>
            <a:r>
              <a:rPr lang="ru-RU" sz="1800" dirty="0"/>
              <a:t>Ядерная энергетика и теплофизика</a:t>
            </a:r>
          </a:p>
        </p:txBody>
      </p:sp>
      <p:pic>
        <p:nvPicPr>
          <p:cNvPr id="15" name="Picture 2" descr="D:\UserData\BurinskyVV\Desktop\ПРЕЗЕНТАЦИЯ ИТАЭ\03-11-5.jpg">
            <a:extLst>
              <a:ext uri="{FF2B5EF4-FFF2-40B4-BE49-F238E27FC236}">
                <a16:creationId xmlns:a16="http://schemas.microsoft.com/office/drawing/2014/main" xmlns="" id="{D04E9527-EBC6-4976-88C6-5758E49865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 bwMode="auto">
          <a:xfrm>
            <a:off x="4745707" y="1484783"/>
            <a:ext cx="3744416" cy="24962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xmlns="" id="{5BBC7071-F2BA-4FE7-BF18-ACC2CF161C3C}"/>
              </a:ext>
            </a:extLst>
          </p:cNvPr>
          <p:cNvSpPr/>
          <p:nvPr/>
        </p:nvSpPr>
        <p:spPr>
          <a:xfrm>
            <a:off x="4745707" y="4221088"/>
            <a:ext cx="374441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Директор ИТАЭ</a:t>
            </a:r>
          </a:p>
          <a:p>
            <a:pPr algn="just"/>
            <a:r>
              <a:rPr lang="ru-RU" dirty="0"/>
              <a:t>Член-</a:t>
            </a:r>
            <a:r>
              <a:rPr lang="ru-RU" dirty="0" err="1"/>
              <a:t>кор</a:t>
            </a:r>
            <a:r>
              <a:rPr lang="ru-RU" dirty="0"/>
              <a:t>. РАН, д.т.н., доцент, заведующий кафедрой ОФиЯС,</a:t>
            </a:r>
          </a:p>
          <a:p>
            <a:pPr algn="just"/>
            <a:r>
              <a:rPr lang="ru-RU" dirty="0"/>
              <a:t>Дедов Алексей Викторович</a:t>
            </a:r>
          </a:p>
        </p:txBody>
      </p:sp>
      <p:sp>
        <p:nvSpPr>
          <p:cNvPr id="17" name="Заголовок 1">
            <a:extLst>
              <a:ext uri="{FF2B5EF4-FFF2-40B4-BE49-F238E27FC236}">
                <a16:creationId xmlns:a16="http://schemas.microsoft.com/office/drawing/2014/main" xmlns="" id="{0F23E0F3-583A-4769-85A1-EEDAF4DDBFC8}"/>
              </a:ext>
            </a:extLst>
          </p:cNvPr>
          <p:cNvSpPr txBox="1">
            <a:spLocks/>
          </p:cNvSpPr>
          <p:nvPr/>
        </p:nvSpPr>
        <p:spPr>
          <a:xfrm>
            <a:off x="2333439" y="672565"/>
            <a:ext cx="4824536" cy="504056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1219078" rtl="0" eaLnBrk="1" latinLnBrk="0" hangingPunct="1"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algn="ctr"/>
            <a:r>
              <a:rPr lang="ru-RU" dirty="0"/>
              <a:t>ИТАЭ сейчас</a:t>
            </a:r>
          </a:p>
        </p:txBody>
      </p:sp>
      <p:pic>
        <p:nvPicPr>
          <p:cNvPr id="18" name="Picture 2" descr="C:\Documents and Settings\User\Рабочий стол\Презентация\logo1.png">
            <a:extLst>
              <a:ext uri="{FF2B5EF4-FFF2-40B4-BE49-F238E27FC236}">
                <a16:creationId xmlns:a16="http://schemas.microsoft.com/office/drawing/2014/main" xmlns="" id="{112B71D2-3C83-4182-8188-64196E4BA4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260648"/>
            <a:ext cx="1008112" cy="411917"/>
          </a:xfrm>
          <a:prstGeom prst="rect">
            <a:avLst/>
          </a:prstGeom>
          <a:noFill/>
        </p:spPr>
      </p:pic>
      <p:pic>
        <p:nvPicPr>
          <p:cNvPr id="19" name="Picture 5" descr="C:\Documents and Settings\User\Рабочий стол\Презентация\Рисунок1.png">
            <a:extLst>
              <a:ext uri="{FF2B5EF4-FFF2-40B4-BE49-F238E27FC236}">
                <a16:creationId xmlns:a16="http://schemas.microsoft.com/office/drawing/2014/main" xmlns="" id="{31F76939-1D43-446C-82D9-AA1719EC01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56376" y="116632"/>
            <a:ext cx="1023937" cy="622300"/>
          </a:xfrm>
          <a:prstGeom prst="rect">
            <a:avLst/>
          </a:prstGeom>
          <a:noFill/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58ED4FBB-CFDD-4186-894C-5C2677C4233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7504" y="6461851"/>
            <a:ext cx="720080" cy="351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46177694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10" descr="MargulovaTH.jpg"/>
          <p:cNvSpPr>
            <a:spLocks noChangeAspect="1" noChangeArrowheads="1"/>
          </p:cNvSpPr>
          <p:nvPr/>
        </p:nvSpPr>
        <p:spPr bwMode="auto">
          <a:xfrm>
            <a:off x="135086" y="36763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ru-RU" altLang="ru-RU"/>
          </a:p>
        </p:txBody>
      </p:sp>
      <p:pic>
        <p:nvPicPr>
          <p:cNvPr id="22" name="Picture 2" descr="C:\Documents and Settings\User\Рабочий стол\Презентация\logo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60648"/>
            <a:ext cx="1008112" cy="411917"/>
          </a:xfrm>
          <a:prstGeom prst="rect">
            <a:avLst/>
          </a:prstGeom>
          <a:noFill/>
        </p:spPr>
      </p:pic>
      <p:pic>
        <p:nvPicPr>
          <p:cNvPr id="23" name="Picture 5" descr="C:\Documents and Settings\User\Рабочий стол\Презентация\Рисунок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56376" y="116632"/>
            <a:ext cx="1023937" cy="622300"/>
          </a:xfrm>
          <a:prstGeom prst="rect">
            <a:avLst/>
          </a:prstGeom>
          <a:noFill/>
        </p:spPr>
      </p:pic>
      <p:sp>
        <p:nvSpPr>
          <p:cNvPr id="20" name="Заголовок 1"/>
          <p:cNvSpPr txBox="1">
            <a:spLocks/>
          </p:cNvSpPr>
          <p:nvPr/>
        </p:nvSpPr>
        <p:spPr>
          <a:xfrm>
            <a:off x="2333439" y="655955"/>
            <a:ext cx="4824536" cy="504056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1219078" rtl="0" eaLnBrk="1" latinLnBrk="0" hangingPunct="1"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algn="ctr"/>
            <a:r>
              <a:rPr lang="ru-RU" dirty="0"/>
              <a:t>ИТАЭ это семь кафедр:</a:t>
            </a:r>
          </a:p>
        </p:txBody>
      </p:sp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xmlns="" val="1424989744"/>
              </p:ext>
            </p:extLst>
          </p:nvPr>
        </p:nvGraphicFramePr>
        <p:xfrm>
          <a:off x="1259632" y="1196752"/>
          <a:ext cx="6768752" cy="21602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17" name="Схема 16"/>
          <p:cNvGraphicFramePr/>
          <p:nvPr>
            <p:extLst>
              <p:ext uri="{D42A27DB-BD31-4B8C-83A1-F6EECF244321}">
                <p14:modId xmlns:p14="http://schemas.microsoft.com/office/powerpoint/2010/main" xmlns="" val="458594751"/>
              </p:ext>
            </p:extLst>
          </p:nvPr>
        </p:nvGraphicFramePr>
        <p:xfrm>
          <a:off x="1259632" y="3429000"/>
          <a:ext cx="6768752" cy="30243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FDF1D311-89B1-4272-8FB3-8B1F180D91E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7504" y="6461851"/>
            <a:ext cx="720080" cy="351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79028413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Номер слайда 2"/>
          <p:cNvSpPr txBox="1">
            <a:spLocks/>
          </p:cNvSpPr>
          <p:nvPr/>
        </p:nvSpPr>
        <p:spPr>
          <a:xfrm>
            <a:off x="8172400" y="6453336"/>
            <a:ext cx="5144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219078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fld id="{3A18EB61-9EBD-44E2-9C41-DDD2243C44D8}" type="slidenum">
              <a:rPr kumimoji="0" lang="ru-RU" sz="16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venir Next Cyr" panose="020B0503020202020204" pitchFamily="34" charset="-52"/>
                <a:ea typeface="+mn-ea"/>
                <a:cs typeface="+mn-cs"/>
              </a:rPr>
              <a:pPr marL="0" marR="0" lvl="0" indent="0" algn="l" defTabSz="1219078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t>8</a:t>
            </a:fld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venir Next Cyr" panose="020B0503020202020204" pitchFamily="34" charset="-52"/>
              <a:ea typeface="+mn-ea"/>
              <a:cs typeface="+mn-cs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5520" y="1215798"/>
            <a:ext cx="2880000" cy="5642201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8900000" scaled="1"/>
            <a:tileRect/>
          </a:gradFill>
        </p:spPr>
        <p:txBody>
          <a:bodyPr wrap="square">
            <a:spAutoFit/>
          </a:bodyPr>
          <a:lstStyle/>
          <a:p>
            <a:pPr lvl="0" algn="ctr" defTabSz="1219078">
              <a:spcBef>
                <a:spcPct val="20000"/>
              </a:spcBef>
              <a:defRPr/>
            </a:pPr>
            <a:r>
              <a:rPr lang="ru-RU" sz="1200" b="1" u="sng" dirty="0" err="1">
                <a:solidFill>
                  <a:srgbClr val="920000"/>
                </a:solidFill>
              </a:rPr>
              <a:t>Бакалавриат</a:t>
            </a:r>
            <a:r>
              <a:rPr lang="ru-RU" sz="1200" b="1" u="sng" dirty="0">
                <a:solidFill>
                  <a:srgbClr val="920000"/>
                </a:solidFill>
              </a:rPr>
              <a:t> </a:t>
            </a:r>
          </a:p>
          <a:p>
            <a:pPr lvl="0" defTabSz="1219078">
              <a:spcBef>
                <a:spcPct val="20000"/>
              </a:spcBef>
              <a:defRPr/>
            </a:pPr>
            <a:endParaRPr lang="ru-RU" sz="1200" b="1" dirty="0">
              <a:solidFill>
                <a:srgbClr val="920000"/>
              </a:solidFill>
            </a:endParaRPr>
          </a:p>
          <a:p>
            <a:pPr lvl="0" defTabSz="1219078">
              <a:spcBef>
                <a:spcPct val="20000"/>
              </a:spcBef>
              <a:defRPr/>
            </a:pPr>
            <a:r>
              <a:rPr lang="ru-RU" sz="1200" b="1" dirty="0"/>
              <a:t>13.03.01 Теплоэнергетика и теплотехника</a:t>
            </a:r>
          </a:p>
          <a:p>
            <a:pPr lvl="0" defTabSz="1219078">
              <a:spcBef>
                <a:spcPct val="20000"/>
              </a:spcBef>
              <a:defRPr/>
            </a:pPr>
            <a:r>
              <a:rPr lang="ru-RU" sz="1200" b="1" dirty="0">
                <a:solidFill>
                  <a:srgbClr val="002060"/>
                </a:solidFill>
              </a:rPr>
              <a:t>Профили:</a:t>
            </a:r>
          </a:p>
          <a:p>
            <a:pPr lvl="0">
              <a:buFontTx/>
              <a:buChar char="-"/>
            </a:pPr>
            <a:r>
              <a:rPr lang="ru-RU" sz="1200" b="1" dirty="0">
                <a:solidFill>
                  <a:srgbClr val="B80000"/>
                </a:solidFill>
              </a:rPr>
              <a:t>автоматизация технологических процессов в теплоэнергетике;</a:t>
            </a:r>
            <a:endParaRPr lang="ru-RU" sz="1200" dirty="0">
              <a:solidFill>
                <a:srgbClr val="B80000"/>
              </a:solidFill>
            </a:endParaRPr>
          </a:p>
          <a:p>
            <a:pPr lvl="0">
              <a:buFontTx/>
              <a:buChar char="-"/>
            </a:pPr>
            <a:r>
              <a:rPr lang="ru-RU" sz="1200" b="1" dirty="0">
                <a:solidFill>
                  <a:srgbClr val="B80000"/>
                </a:solidFill>
              </a:rPr>
              <a:t> тепловые электрические станции;</a:t>
            </a:r>
            <a:endParaRPr lang="ru-RU" sz="1200" dirty="0">
              <a:solidFill>
                <a:srgbClr val="B80000"/>
              </a:solidFill>
            </a:endParaRPr>
          </a:p>
          <a:p>
            <a:pPr lvl="0">
              <a:buFontTx/>
              <a:buChar char="-"/>
            </a:pPr>
            <a:r>
              <a:rPr lang="ru-RU" sz="1200" b="1" dirty="0">
                <a:solidFill>
                  <a:srgbClr val="B80000"/>
                </a:solidFill>
              </a:rPr>
              <a:t>технология воды и топлива на ТЭС и АЭС;</a:t>
            </a:r>
            <a:endParaRPr lang="ru-RU" sz="1200" dirty="0">
              <a:solidFill>
                <a:srgbClr val="B80000"/>
              </a:solidFill>
            </a:endParaRPr>
          </a:p>
          <a:p>
            <a:pPr lvl="0">
              <a:buFontTx/>
              <a:buChar char="-"/>
            </a:pPr>
            <a:r>
              <a:rPr lang="ru-RU" sz="1200" b="1" dirty="0">
                <a:solidFill>
                  <a:srgbClr val="B80000"/>
                </a:solidFill>
              </a:rPr>
              <a:t> тепловые электрические станции;</a:t>
            </a:r>
          </a:p>
          <a:p>
            <a:pPr lvl="0"/>
            <a:endParaRPr lang="ru-RU" sz="1200" b="1" dirty="0">
              <a:solidFill>
                <a:srgbClr val="B80000"/>
              </a:solidFill>
            </a:endParaRPr>
          </a:p>
          <a:p>
            <a:pPr defTabSz="1219078">
              <a:spcBef>
                <a:spcPct val="20000"/>
              </a:spcBef>
              <a:defRPr/>
            </a:pPr>
            <a:r>
              <a:rPr lang="ru-RU" sz="1200" b="1" dirty="0"/>
              <a:t>14.03.01 Ядерная энергетика и теплофизика</a:t>
            </a:r>
          </a:p>
          <a:p>
            <a:pPr defTabSz="1219078">
              <a:spcBef>
                <a:spcPct val="20000"/>
              </a:spcBef>
              <a:defRPr/>
            </a:pPr>
            <a:r>
              <a:rPr lang="ru-RU" sz="1200" b="1" dirty="0">
                <a:solidFill>
                  <a:srgbClr val="002060"/>
                </a:solidFill>
              </a:rPr>
              <a:t>Профили:</a:t>
            </a:r>
          </a:p>
          <a:p>
            <a:pPr lvl="0">
              <a:buFontTx/>
              <a:buChar char="-"/>
            </a:pPr>
            <a:r>
              <a:rPr lang="ru-RU" sz="1200" b="1" dirty="0">
                <a:solidFill>
                  <a:srgbClr val="B80000"/>
                </a:solidFill>
              </a:rPr>
              <a:t>атомные электростанции и установки;</a:t>
            </a:r>
            <a:endParaRPr lang="ru-RU" sz="1200" dirty="0">
              <a:solidFill>
                <a:srgbClr val="B80000"/>
              </a:solidFill>
            </a:endParaRPr>
          </a:p>
          <a:p>
            <a:pPr lvl="0">
              <a:buFontTx/>
              <a:buChar char="-"/>
            </a:pPr>
            <a:r>
              <a:rPr lang="ru-RU" sz="1200" b="1" dirty="0">
                <a:solidFill>
                  <a:srgbClr val="B80000"/>
                </a:solidFill>
              </a:rPr>
              <a:t> теплофизика;</a:t>
            </a:r>
            <a:endParaRPr lang="ru-RU" sz="1200" dirty="0">
              <a:solidFill>
                <a:srgbClr val="B80000"/>
              </a:solidFill>
            </a:endParaRPr>
          </a:p>
          <a:p>
            <a:pPr lvl="0">
              <a:buFontTx/>
              <a:buChar char="-"/>
            </a:pPr>
            <a:r>
              <a:rPr lang="ru-RU" sz="1200" b="1" dirty="0">
                <a:solidFill>
                  <a:srgbClr val="B80000"/>
                </a:solidFill>
              </a:rPr>
              <a:t> техника и физика низких температур;</a:t>
            </a:r>
            <a:endParaRPr lang="ru-RU" sz="1200" dirty="0">
              <a:solidFill>
                <a:srgbClr val="B80000"/>
              </a:solidFill>
            </a:endParaRPr>
          </a:p>
          <a:p>
            <a:pPr lvl="0">
              <a:buFontTx/>
              <a:buChar char="-"/>
            </a:pPr>
            <a:r>
              <a:rPr lang="ru-RU" sz="1200" b="1" dirty="0">
                <a:solidFill>
                  <a:srgbClr val="B80000"/>
                </a:solidFill>
              </a:rPr>
              <a:t> </a:t>
            </a:r>
            <a:r>
              <a:rPr lang="ru-RU" sz="1200" b="1" dirty="0" err="1">
                <a:solidFill>
                  <a:srgbClr val="B80000"/>
                </a:solidFill>
              </a:rPr>
              <a:t>нанотехнологии</a:t>
            </a:r>
            <a:r>
              <a:rPr lang="ru-RU" sz="1200" b="1" dirty="0">
                <a:solidFill>
                  <a:srgbClr val="B80000"/>
                </a:solidFill>
              </a:rPr>
              <a:t> и </a:t>
            </a:r>
            <a:r>
              <a:rPr lang="ru-RU" sz="1200" b="1" dirty="0" err="1">
                <a:solidFill>
                  <a:srgbClr val="B80000"/>
                </a:solidFill>
              </a:rPr>
              <a:t>наноматериалы</a:t>
            </a:r>
            <a:r>
              <a:rPr lang="ru-RU" sz="1200" b="1" dirty="0">
                <a:solidFill>
                  <a:srgbClr val="B80000"/>
                </a:solidFill>
              </a:rPr>
              <a:t> в энергетике;</a:t>
            </a:r>
          </a:p>
          <a:p>
            <a:r>
              <a:rPr lang="ru-RU" sz="1200" b="1" dirty="0">
                <a:solidFill>
                  <a:srgbClr val="B80000"/>
                </a:solidFill>
              </a:rPr>
              <a:t>- термоядерные реакторы и плазменные установки</a:t>
            </a:r>
          </a:p>
          <a:p>
            <a:pPr lvl="0"/>
            <a:endParaRPr lang="ru-RU" sz="1200" b="1" dirty="0">
              <a:solidFill>
                <a:srgbClr val="002060"/>
              </a:solidFill>
            </a:endParaRPr>
          </a:p>
          <a:p>
            <a:pPr lvl="0" algn="ctr"/>
            <a:r>
              <a:rPr lang="ru-RU" sz="1200" b="1" dirty="0">
                <a:solidFill>
                  <a:srgbClr val="002060"/>
                </a:solidFill>
              </a:rPr>
              <a:t>Формы обучения:</a:t>
            </a:r>
          </a:p>
          <a:p>
            <a:pPr lvl="0" algn="ctr"/>
            <a:r>
              <a:rPr lang="ru-RU" sz="1200" dirty="0"/>
              <a:t>Очная</a:t>
            </a:r>
          </a:p>
          <a:p>
            <a:pPr lvl="0" algn="ctr"/>
            <a:r>
              <a:rPr lang="ru-RU" sz="1200" dirty="0" err="1"/>
              <a:t>Очно-заочная</a:t>
            </a:r>
            <a:endParaRPr lang="ru-RU" sz="12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915816" y="1198030"/>
            <a:ext cx="2880000" cy="5659970"/>
          </a:xfrm>
          <a:prstGeom prst="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txBody>
          <a:bodyPr wrap="square">
            <a:spAutoFit/>
          </a:bodyPr>
          <a:lstStyle/>
          <a:p>
            <a:pPr lvl="0" algn="ctr" defTabSz="1219078">
              <a:spcBef>
                <a:spcPct val="20000"/>
              </a:spcBef>
              <a:defRPr/>
            </a:pPr>
            <a:r>
              <a:rPr lang="ru-RU" sz="1200" b="1" u="sng" dirty="0">
                <a:solidFill>
                  <a:srgbClr val="920000"/>
                </a:solidFill>
              </a:rPr>
              <a:t>Магистратура</a:t>
            </a:r>
          </a:p>
          <a:p>
            <a:pPr lvl="0" algn="ctr" defTabSz="1219078">
              <a:spcBef>
                <a:spcPct val="20000"/>
              </a:spcBef>
              <a:defRPr/>
            </a:pPr>
            <a:endParaRPr lang="ru-RU" sz="1200" b="1" dirty="0">
              <a:solidFill>
                <a:srgbClr val="920000"/>
              </a:solidFill>
            </a:endParaRPr>
          </a:p>
          <a:p>
            <a:pPr defTabSz="1219078">
              <a:spcBef>
                <a:spcPct val="20000"/>
              </a:spcBef>
              <a:defRPr/>
            </a:pPr>
            <a:r>
              <a:rPr lang="ru-RU" sz="1200" b="1" dirty="0"/>
              <a:t>13.04.01 Теплоэнергетика и теплотехника</a:t>
            </a:r>
          </a:p>
          <a:p>
            <a:pPr defTabSz="1219078">
              <a:spcBef>
                <a:spcPct val="20000"/>
              </a:spcBef>
              <a:defRPr/>
            </a:pPr>
            <a:r>
              <a:rPr lang="ru-RU" sz="1200" b="1" dirty="0">
                <a:solidFill>
                  <a:srgbClr val="002060"/>
                </a:solidFill>
              </a:rPr>
              <a:t>Магистерские программы:</a:t>
            </a:r>
          </a:p>
          <a:p>
            <a:r>
              <a:rPr lang="ru-RU" sz="1200" b="1" dirty="0">
                <a:solidFill>
                  <a:srgbClr val="B80000"/>
                </a:solidFill>
              </a:rPr>
              <a:t>- автоматизированные системы управления объектами ТЭС и АЭС;</a:t>
            </a:r>
          </a:p>
          <a:p>
            <a:r>
              <a:rPr lang="ru-RU" sz="1200" b="1" dirty="0">
                <a:solidFill>
                  <a:srgbClr val="B80000"/>
                </a:solidFill>
              </a:rPr>
              <a:t>- технология воды и топлива в энергетике;</a:t>
            </a:r>
          </a:p>
          <a:p>
            <a:r>
              <a:rPr lang="ru-RU" sz="1200" b="1" dirty="0">
                <a:solidFill>
                  <a:srgbClr val="B80000"/>
                </a:solidFill>
              </a:rPr>
              <a:t>- теоретические основы теплотехники.</a:t>
            </a:r>
          </a:p>
          <a:p>
            <a:r>
              <a:rPr lang="ru-RU" sz="1200" b="1" dirty="0">
                <a:solidFill>
                  <a:srgbClr val="B80000"/>
                </a:solidFill>
              </a:rPr>
              <a:t>ТЭС: схемы, системы и агрегаты. </a:t>
            </a:r>
          </a:p>
          <a:p>
            <a:endParaRPr lang="ru-RU" sz="1200" b="1" dirty="0">
              <a:solidFill>
                <a:srgbClr val="B80000"/>
              </a:solidFill>
            </a:endParaRPr>
          </a:p>
          <a:p>
            <a:pPr defTabSz="1219078">
              <a:spcBef>
                <a:spcPct val="20000"/>
              </a:spcBef>
              <a:defRPr/>
            </a:pPr>
            <a:r>
              <a:rPr lang="ru-RU" sz="1200" b="1" dirty="0"/>
              <a:t>14.04.01 Ядерная энергетика и теплофизика</a:t>
            </a:r>
          </a:p>
          <a:p>
            <a:pPr defTabSz="1219078">
              <a:spcBef>
                <a:spcPct val="20000"/>
              </a:spcBef>
              <a:defRPr/>
            </a:pPr>
            <a:r>
              <a:rPr lang="ru-RU" sz="1200" b="1" dirty="0">
                <a:solidFill>
                  <a:srgbClr val="002060"/>
                </a:solidFill>
              </a:rPr>
              <a:t>Магистерские программы:</a:t>
            </a:r>
          </a:p>
          <a:p>
            <a:pPr>
              <a:buFontTx/>
              <a:buChar char="-"/>
            </a:pPr>
            <a:r>
              <a:rPr lang="ru-RU" sz="1200" b="1" dirty="0">
                <a:solidFill>
                  <a:srgbClr val="B80000"/>
                </a:solidFill>
              </a:rPr>
              <a:t> физико-технические проблемы атомной энергетики;</a:t>
            </a:r>
          </a:p>
          <a:p>
            <a:pPr>
              <a:buFontTx/>
              <a:buChar char="-"/>
            </a:pPr>
            <a:r>
              <a:rPr lang="ru-RU" sz="1200" b="1" dirty="0">
                <a:solidFill>
                  <a:srgbClr val="B80000"/>
                </a:solidFill>
              </a:rPr>
              <a:t> физика и техника низких температур;</a:t>
            </a:r>
          </a:p>
          <a:p>
            <a:r>
              <a:rPr lang="ru-RU" sz="1200" b="1" dirty="0">
                <a:solidFill>
                  <a:srgbClr val="B80000"/>
                </a:solidFill>
              </a:rPr>
              <a:t>- </a:t>
            </a:r>
            <a:r>
              <a:rPr lang="ru-RU" sz="1200" b="1" dirty="0" err="1">
                <a:solidFill>
                  <a:srgbClr val="B80000"/>
                </a:solidFill>
              </a:rPr>
              <a:t>нанотехнологии</a:t>
            </a:r>
            <a:r>
              <a:rPr lang="ru-RU" sz="1200" b="1" dirty="0">
                <a:solidFill>
                  <a:srgbClr val="B80000"/>
                </a:solidFill>
              </a:rPr>
              <a:t> и </a:t>
            </a:r>
            <a:r>
              <a:rPr lang="ru-RU" sz="1200" b="1" dirty="0" err="1">
                <a:solidFill>
                  <a:srgbClr val="B80000"/>
                </a:solidFill>
              </a:rPr>
              <a:t>наноматериалы</a:t>
            </a:r>
            <a:r>
              <a:rPr lang="ru-RU" sz="1200" b="1" dirty="0">
                <a:solidFill>
                  <a:srgbClr val="B80000"/>
                </a:solidFill>
              </a:rPr>
              <a:t> в энергетике;</a:t>
            </a:r>
          </a:p>
          <a:p>
            <a:r>
              <a:rPr lang="ru-RU" sz="1200" b="1" dirty="0">
                <a:solidFill>
                  <a:srgbClr val="B80000"/>
                </a:solidFill>
              </a:rPr>
              <a:t>- прикладная физика плазмы и управляемый ядерный синтез.</a:t>
            </a:r>
          </a:p>
          <a:p>
            <a:pPr lvl="0" algn="ctr"/>
            <a:endParaRPr lang="ru-RU" sz="1200" b="1" dirty="0">
              <a:solidFill>
                <a:srgbClr val="002060"/>
              </a:solidFill>
            </a:endParaRPr>
          </a:p>
          <a:p>
            <a:pPr lvl="0" algn="ctr"/>
            <a:r>
              <a:rPr lang="ru-RU" sz="1200" b="1" dirty="0">
                <a:solidFill>
                  <a:srgbClr val="002060"/>
                </a:solidFill>
              </a:rPr>
              <a:t>Формы обучения:</a:t>
            </a:r>
          </a:p>
          <a:p>
            <a:pPr lvl="0" algn="ctr"/>
            <a:r>
              <a:rPr lang="ru-RU" sz="1200" dirty="0"/>
              <a:t>Очная</a:t>
            </a:r>
          </a:p>
          <a:p>
            <a:pPr lvl="0" algn="ctr"/>
            <a:endParaRPr lang="ru-RU" sz="1200" dirty="0"/>
          </a:p>
          <a:p>
            <a:pPr lvl="0" algn="ctr"/>
            <a:endParaRPr lang="ru-RU" sz="1200" dirty="0"/>
          </a:p>
        </p:txBody>
      </p:sp>
      <p:pic>
        <p:nvPicPr>
          <p:cNvPr id="11" name="Picture 2" descr="C:\Documents and Settings\User\Рабочий стол\Презентация\logo1.png">
            <a:extLst>
              <a:ext uri="{FF2B5EF4-FFF2-40B4-BE49-F238E27FC236}">
                <a16:creationId xmlns:a16="http://schemas.microsoft.com/office/drawing/2014/main" xmlns="" id="{86F79358-01D5-4023-8676-44BFAA2B45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60648"/>
            <a:ext cx="1008112" cy="411917"/>
          </a:xfrm>
          <a:prstGeom prst="rect">
            <a:avLst/>
          </a:prstGeom>
          <a:noFill/>
        </p:spPr>
      </p:pic>
      <p:pic>
        <p:nvPicPr>
          <p:cNvPr id="15" name="Picture 5" descr="C:\Documents and Settings\User\Рабочий стол\Презентация\Рисунок1.png">
            <a:extLst>
              <a:ext uri="{FF2B5EF4-FFF2-40B4-BE49-F238E27FC236}">
                <a16:creationId xmlns:a16="http://schemas.microsoft.com/office/drawing/2014/main" xmlns="" id="{253FEE55-B7BB-43D8-8A6C-85AEB123F8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56376" y="116632"/>
            <a:ext cx="1023937" cy="622300"/>
          </a:xfrm>
          <a:prstGeom prst="rect">
            <a:avLst/>
          </a:prstGeom>
          <a:noFill/>
        </p:spPr>
      </p:pic>
      <p:sp>
        <p:nvSpPr>
          <p:cNvPr id="16" name="Заголовок 1">
            <a:extLst>
              <a:ext uri="{FF2B5EF4-FFF2-40B4-BE49-F238E27FC236}">
                <a16:creationId xmlns:a16="http://schemas.microsoft.com/office/drawing/2014/main" xmlns="" id="{0F23E0F3-583A-4769-85A1-EEDAF4DDBFC8}"/>
              </a:ext>
            </a:extLst>
          </p:cNvPr>
          <p:cNvSpPr txBox="1">
            <a:spLocks/>
          </p:cNvSpPr>
          <p:nvPr/>
        </p:nvSpPr>
        <p:spPr>
          <a:xfrm>
            <a:off x="1259632" y="672565"/>
            <a:ext cx="6984776" cy="504056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1219078" rtl="0" eaLnBrk="1" latinLnBrk="0" hangingPunct="1"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algn="ctr"/>
            <a:r>
              <a:rPr lang="ru-RU" dirty="0"/>
              <a:t>Направления подготовки ИТАЭ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5796136" y="1196752"/>
            <a:ext cx="3275856" cy="564154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 algn="ctr" defTabSz="1219078">
              <a:spcBef>
                <a:spcPct val="20000"/>
              </a:spcBef>
              <a:defRPr/>
            </a:pPr>
            <a:r>
              <a:rPr lang="ru-RU" sz="1200" b="1" u="sng" dirty="0">
                <a:solidFill>
                  <a:srgbClr val="920000"/>
                </a:solidFill>
              </a:rPr>
              <a:t>Аспирантура</a:t>
            </a:r>
          </a:p>
          <a:p>
            <a:pPr lvl="0" algn="ctr" defTabSz="1219078">
              <a:spcBef>
                <a:spcPct val="20000"/>
              </a:spcBef>
              <a:defRPr/>
            </a:pPr>
            <a:endParaRPr lang="ru-RU" sz="1000" b="1" dirty="0">
              <a:solidFill>
                <a:srgbClr val="920000"/>
              </a:solidFill>
            </a:endParaRPr>
          </a:p>
          <a:p>
            <a:pPr defTabSz="1219078">
              <a:spcBef>
                <a:spcPct val="20000"/>
              </a:spcBef>
              <a:defRPr/>
            </a:pPr>
            <a:r>
              <a:rPr lang="ru-RU" sz="1100" b="1" dirty="0"/>
              <a:t>03.06.01 Физика и астрономия</a:t>
            </a:r>
          </a:p>
          <a:p>
            <a:pPr defTabSz="1219078">
              <a:spcBef>
                <a:spcPct val="20000"/>
              </a:spcBef>
              <a:defRPr/>
            </a:pPr>
            <a:r>
              <a:rPr lang="ru-RU" sz="1100" b="1" dirty="0">
                <a:solidFill>
                  <a:srgbClr val="002060"/>
                </a:solidFill>
              </a:rPr>
              <a:t>Направление:</a:t>
            </a:r>
          </a:p>
          <a:p>
            <a:r>
              <a:rPr lang="ru-RU" sz="1100" b="1" dirty="0">
                <a:solidFill>
                  <a:srgbClr val="B80000"/>
                </a:solidFill>
              </a:rPr>
              <a:t>- теплофизика и теоретическая теплотехника.</a:t>
            </a:r>
          </a:p>
          <a:p>
            <a:pPr defTabSz="1219078">
              <a:spcBef>
                <a:spcPct val="20000"/>
              </a:spcBef>
              <a:defRPr/>
            </a:pPr>
            <a:r>
              <a:rPr lang="ru-RU" sz="1100" b="1" dirty="0"/>
              <a:t>13.06.01 </a:t>
            </a:r>
            <a:r>
              <a:rPr lang="ru-RU" sz="1100" b="1" dirty="0" err="1"/>
              <a:t>Электро</a:t>
            </a:r>
            <a:r>
              <a:rPr lang="ru-RU" sz="1100" b="1" dirty="0"/>
              <a:t>- и теплотехника</a:t>
            </a:r>
          </a:p>
          <a:p>
            <a:pPr defTabSz="1219078">
              <a:spcBef>
                <a:spcPct val="20000"/>
              </a:spcBef>
              <a:defRPr/>
            </a:pPr>
            <a:r>
              <a:rPr lang="ru-RU" sz="1100" b="1" dirty="0">
                <a:solidFill>
                  <a:srgbClr val="002060"/>
                </a:solidFill>
              </a:rPr>
              <a:t>Направление:</a:t>
            </a:r>
          </a:p>
          <a:p>
            <a:r>
              <a:rPr lang="ru-RU" sz="1100" b="1" dirty="0">
                <a:solidFill>
                  <a:srgbClr val="B80000"/>
                </a:solidFill>
              </a:rPr>
              <a:t>- энергетические системы и комплексы;</a:t>
            </a:r>
          </a:p>
          <a:p>
            <a:r>
              <a:rPr lang="ru-RU" sz="1100" b="1" dirty="0">
                <a:solidFill>
                  <a:srgbClr val="B80000"/>
                </a:solidFill>
              </a:rPr>
              <a:t>- тепловые электрические станции, их энергетические системы и агрегаты;</a:t>
            </a:r>
          </a:p>
          <a:p>
            <a:r>
              <a:rPr lang="ru-RU" sz="1100" b="1" dirty="0">
                <a:solidFill>
                  <a:srgbClr val="B80000"/>
                </a:solidFill>
              </a:rPr>
              <a:t>- машины и аппараты, процессы холодильной и криогенной техники, систем кондиционирования и жизнеобеспечения;</a:t>
            </a:r>
          </a:p>
          <a:p>
            <a:r>
              <a:rPr lang="ru-RU" sz="1100" b="1" dirty="0">
                <a:solidFill>
                  <a:srgbClr val="B80000"/>
                </a:solidFill>
              </a:rPr>
              <a:t>- энергоустановки на основе возобновляемых видов энергии.</a:t>
            </a:r>
          </a:p>
          <a:p>
            <a:pPr defTabSz="1219078">
              <a:spcBef>
                <a:spcPct val="20000"/>
              </a:spcBef>
              <a:defRPr/>
            </a:pPr>
            <a:r>
              <a:rPr lang="ru-RU" sz="1100" b="1" dirty="0"/>
              <a:t>14.06.01 Ядерная, тепловая и возобновляемая энергетика и сопутствующие технологии</a:t>
            </a:r>
          </a:p>
          <a:p>
            <a:pPr defTabSz="1219078">
              <a:spcBef>
                <a:spcPct val="20000"/>
              </a:spcBef>
              <a:defRPr/>
            </a:pPr>
            <a:r>
              <a:rPr lang="ru-RU" sz="1100" b="1" dirty="0">
                <a:solidFill>
                  <a:srgbClr val="002060"/>
                </a:solidFill>
              </a:rPr>
              <a:t>Направление:</a:t>
            </a:r>
          </a:p>
          <a:p>
            <a:r>
              <a:rPr lang="ru-RU" sz="1100" b="1" dirty="0">
                <a:solidFill>
                  <a:srgbClr val="B80000"/>
                </a:solidFill>
              </a:rPr>
              <a:t>- ядерные энергетические установки, включая проектирование, эксплуатацию и вывод из эксплуатации.</a:t>
            </a:r>
          </a:p>
          <a:p>
            <a:pPr defTabSz="1219078">
              <a:spcBef>
                <a:spcPct val="20000"/>
              </a:spcBef>
              <a:defRPr/>
            </a:pPr>
            <a:r>
              <a:rPr lang="ru-RU" sz="1100" b="1" dirty="0"/>
              <a:t>27.06.01 Управление в технических системах</a:t>
            </a:r>
          </a:p>
          <a:p>
            <a:pPr defTabSz="1219078">
              <a:spcBef>
                <a:spcPct val="20000"/>
              </a:spcBef>
              <a:defRPr/>
            </a:pPr>
            <a:r>
              <a:rPr lang="ru-RU" sz="1100" b="1" dirty="0">
                <a:solidFill>
                  <a:srgbClr val="002060"/>
                </a:solidFill>
              </a:rPr>
              <a:t>Направление:</a:t>
            </a:r>
          </a:p>
          <a:p>
            <a:pPr>
              <a:buFontTx/>
              <a:buChar char="-"/>
            </a:pPr>
            <a:r>
              <a:rPr lang="ru-RU" sz="1100" b="1" dirty="0">
                <a:solidFill>
                  <a:srgbClr val="B80000"/>
                </a:solidFill>
              </a:rPr>
              <a:t>автоматизация и управление технологическими процессами и производствами.</a:t>
            </a:r>
          </a:p>
          <a:p>
            <a:pPr lvl="0" algn="ctr"/>
            <a:r>
              <a:rPr lang="ru-RU" sz="1100" b="1" dirty="0">
                <a:solidFill>
                  <a:srgbClr val="002060"/>
                </a:solidFill>
              </a:rPr>
              <a:t>Формы обучения:</a:t>
            </a:r>
          </a:p>
          <a:p>
            <a:pPr lvl="0" algn="ctr"/>
            <a:r>
              <a:rPr lang="ru-RU" sz="1100" dirty="0"/>
              <a:t>Очная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49A306D8-80F1-41F6-A014-571C8083879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7504" y="6461851"/>
            <a:ext cx="720080" cy="351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31185656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Заголовок 1">
            <a:extLst>
              <a:ext uri="{FF2B5EF4-FFF2-40B4-BE49-F238E27FC236}">
                <a16:creationId xmlns:a16="http://schemas.microsoft.com/office/drawing/2014/main" xmlns="" id="{0F23E0F3-583A-4769-85A1-EEDAF4DDBFC8}"/>
              </a:ext>
            </a:extLst>
          </p:cNvPr>
          <p:cNvSpPr txBox="1">
            <a:spLocks/>
          </p:cNvSpPr>
          <p:nvPr/>
        </p:nvSpPr>
        <p:spPr>
          <a:xfrm>
            <a:off x="2195736" y="672565"/>
            <a:ext cx="5118881" cy="504056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1219078" rtl="0" eaLnBrk="1" latinLnBrk="0" hangingPunct="1"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algn="ctr"/>
            <a:r>
              <a:rPr lang="ru-RU" dirty="0"/>
              <a:t>Материально -техническое оснащение ИТАЭ</a:t>
            </a:r>
          </a:p>
        </p:txBody>
      </p:sp>
      <p:pic>
        <p:nvPicPr>
          <p:cNvPr id="18" name="Picture 2" descr="C:\Documents and Settings\User\Рабочий стол\Презентация\logo1.png">
            <a:extLst>
              <a:ext uri="{FF2B5EF4-FFF2-40B4-BE49-F238E27FC236}">
                <a16:creationId xmlns:a16="http://schemas.microsoft.com/office/drawing/2014/main" xmlns="" id="{112B71D2-3C83-4182-8188-64196E4BA4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60648"/>
            <a:ext cx="1008112" cy="411917"/>
          </a:xfrm>
          <a:prstGeom prst="rect">
            <a:avLst/>
          </a:prstGeom>
          <a:noFill/>
        </p:spPr>
      </p:pic>
      <p:pic>
        <p:nvPicPr>
          <p:cNvPr id="19" name="Picture 5" descr="C:\Documents and Settings\User\Рабочий стол\Презентация\Рисунок1.png">
            <a:extLst>
              <a:ext uri="{FF2B5EF4-FFF2-40B4-BE49-F238E27FC236}">
                <a16:creationId xmlns:a16="http://schemas.microsoft.com/office/drawing/2014/main" xmlns="" id="{31F76939-1D43-446C-82D9-AA1719EC01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56376" y="116632"/>
            <a:ext cx="1023937" cy="622300"/>
          </a:xfrm>
          <a:prstGeom prst="rect">
            <a:avLst/>
          </a:prstGeom>
          <a:noFill/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58ED4FBB-CFDD-4186-894C-5C2677C4233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7504" y="6461851"/>
            <a:ext cx="720080" cy="351525"/>
          </a:xfrm>
          <a:prstGeom prst="rect">
            <a:avLst/>
          </a:prstGeom>
        </p:spPr>
      </p:pic>
      <p:sp>
        <p:nvSpPr>
          <p:cNvPr id="9" name="Прямоугольник 15">
            <a:extLst>
              <a:ext uri="{FF2B5EF4-FFF2-40B4-BE49-F238E27FC236}">
                <a16:creationId xmlns:a16="http://schemas.microsoft.com/office/drawing/2014/main" xmlns="" id="{C30AA434-AC98-4F83-94BA-0E838F5567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15100" y="3212976"/>
            <a:ext cx="235344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000" b="1" dirty="0">
                <a:latin typeface="Arial" panose="020B0604020202020204" pitchFamily="34" charset="0"/>
              </a:rPr>
              <a:t>Высокотемпературная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000" b="1" dirty="0">
                <a:latin typeface="Arial" panose="020B0604020202020204" pitchFamily="34" charset="0"/>
              </a:rPr>
              <a:t> установка для изучения процессов коррозии и образования отложений</a:t>
            </a:r>
          </a:p>
        </p:txBody>
      </p:sp>
      <p:pic>
        <p:nvPicPr>
          <p:cNvPr id="11" name="Picture 3">
            <a:extLst>
              <a:ext uri="{FF2B5EF4-FFF2-40B4-BE49-F238E27FC236}">
                <a16:creationId xmlns:a16="http://schemas.microsoft.com/office/drawing/2014/main" xmlns="" id="{C35CB08A-8F78-44CD-8EFF-A5341E7B29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57278" y="1261292"/>
            <a:ext cx="1273778" cy="1910188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Прямоугольник 12">
            <a:extLst>
              <a:ext uri="{FF2B5EF4-FFF2-40B4-BE49-F238E27FC236}">
                <a16:creationId xmlns:a16="http://schemas.microsoft.com/office/drawing/2014/main" xmlns="" id="{BFF71F6A-11A7-4F1C-BE9E-EA5EB4255C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35220" y="2840675"/>
            <a:ext cx="2452688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000" b="1" dirty="0">
                <a:latin typeface="Arial" panose="020B0604020202020204" pitchFamily="34" charset="0"/>
              </a:rPr>
              <a:t>Водно-химическая лаборатория</a:t>
            </a: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xmlns="" id="{9A1D78E9-B617-4612-B432-7806646D42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439387"/>
            <a:ext cx="2027000" cy="1375313"/>
          </a:xfrm>
          <a:prstGeom prst="rect">
            <a:avLst/>
          </a:prstGeom>
          <a:ln>
            <a:noFill/>
          </a:ln>
          <a:effectLst>
            <a:softEdge rad="3175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xmlns="" id="{0233C2B8-ADDF-4FA3-ACEF-2D16125B13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02264" y="1412776"/>
            <a:ext cx="1831721" cy="1375313"/>
          </a:xfrm>
          <a:prstGeom prst="rect">
            <a:avLst/>
          </a:prstGeom>
          <a:ln>
            <a:noFill/>
          </a:ln>
          <a:effectLst>
            <a:softEdge rad="3175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4">
            <a:extLst>
              <a:ext uri="{FF2B5EF4-FFF2-40B4-BE49-F238E27FC236}">
                <a16:creationId xmlns:a16="http://schemas.microsoft.com/office/drawing/2014/main" xmlns="" id="{3A5E657A-275F-4146-8089-F263FBB82C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35749" y="3945335"/>
            <a:ext cx="1964749" cy="1532716"/>
          </a:xfrm>
          <a:prstGeom prst="rect">
            <a:avLst/>
          </a:prstGeom>
          <a:ln>
            <a:noFill/>
          </a:ln>
          <a:effectLst>
            <a:softEdge rad="3175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Прямоугольник 12">
            <a:extLst>
              <a:ext uri="{FF2B5EF4-FFF2-40B4-BE49-F238E27FC236}">
                <a16:creationId xmlns:a16="http://schemas.microsoft.com/office/drawing/2014/main" xmlns="" id="{8DD16828-C976-48E1-BD39-901547AA8B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99792" y="2788090"/>
            <a:ext cx="216535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 sz="1000" b="1" dirty="0"/>
              <a:t>Экспериментальный стенд</a:t>
            </a:r>
          </a:p>
          <a:p>
            <a:pPr algn="ctr"/>
            <a:r>
              <a:rPr lang="ru-RU" altLang="ru-RU" sz="1000" b="1" dirty="0"/>
              <a:t>«Режимы охлаждения высокотемпературных</a:t>
            </a:r>
          </a:p>
          <a:p>
            <a:pPr algn="ctr"/>
            <a:r>
              <a:rPr lang="ru-RU" altLang="ru-RU" sz="1000" b="1" dirty="0"/>
              <a:t>поверхностей»</a:t>
            </a:r>
          </a:p>
        </p:txBody>
      </p:sp>
      <p:sp>
        <p:nvSpPr>
          <p:cNvPr id="22" name="Прямоугольник 12">
            <a:extLst>
              <a:ext uri="{FF2B5EF4-FFF2-40B4-BE49-F238E27FC236}">
                <a16:creationId xmlns:a16="http://schemas.microsoft.com/office/drawing/2014/main" xmlns="" id="{F11BF8CB-3226-4880-B3A8-4654B22C66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51540" y="5511498"/>
            <a:ext cx="300355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 sz="1000" b="1" dirty="0"/>
              <a:t>Экспериментальная установка органического цикла </a:t>
            </a:r>
            <a:r>
              <a:rPr lang="ru-RU" altLang="ru-RU" sz="1000" b="1" dirty="0" err="1"/>
              <a:t>Ренкина</a:t>
            </a:r>
            <a:r>
              <a:rPr lang="ru-RU" altLang="ru-RU" sz="1000" b="1" dirty="0"/>
              <a:t>, предназначенная для утилизации тепла двигателя внутреннего сгорания</a:t>
            </a:r>
          </a:p>
        </p:txBody>
      </p:sp>
      <p:sp>
        <p:nvSpPr>
          <p:cNvPr id="23" name="Прямоугольник 12">
            <a:extLst>
              <a:ext uri="{FF2B5EF4-FFF2-40B4-BE49-F238E27FC236}">
                <a16:creationId xmlns:a16="http://schemas.microsoft.com/office/drawing/2014/main" xmlns="" id="{5DCE02E9-EBD0-4DE3-8C4D-375B4AE195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-92344" y="2924410"/>
            <a:ext cx="30035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 sz="1000" b="1" dirty="0"/>
              <a:t>Модуль электронно-ионной спектроскопии </a:t>
            </a:r>
            <a:r>
              <a:rPr lang="ru-RU" altLang="ru-RU" sz="1000" b="1" dirty="0" err="1"/>
              <a:t>Нанофаб</a:t>
            </a:r>
            <a:r>
              <a:rPr lang="ru-RU" altLang="ru-RU" sz="1000" b="1" dirty="0"/>
              <a:t> 25</a:t>
            </a:r>
          </a:p>
        </p:txBody>
      </p:sp>
      <p:sp>
        <p:nvSpPr>
          <p:cNvPr id="24" name="Прямоугольник 12">
            <a:extLst>
              <a:ext uri="{FF2B5EF4-FFF2-40B4-BE49-F238E27FC236}">
                <a16:creationId xmlns:a16="http://schemas.microsoft.com/office/drawing/2014/main" xmlns="" id="{61F7FF73-9485-4EA1-B128-D3F01A7932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4402" y="5478051"/>
            <a:ext cx="2165350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 sz="1000" b="1" dirty="0"/>
              <a:t>Плазменная установка</a:t>
            </a:r>
          </a:p>
        </p:txBody>
      </p:sp>
      <p:pic>
        <p:nvPicPr>
          <p:cNvPr id="25" name="Picture 2" descr="Картинки по запросу плазменная установка">
            <a:extLst>
              <a:ext uri="{FF2B5EF4-FFF2-40B4-BE49-F238E27FC236}">
                <a16:creationId xmlns:a16="http://schemas.microsoft.com/office/drawing/2014/main" xmlns="" id="{5A3EAFEA-131D-4321-8A5E-FD40858298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1060" y="3933056"/>
            <a:ext cx="1964749" cy="1471667"/>
          </a:xfrm>
          <a:prstGeom prst="rect">
            <a:avLst/>
          </a:prstGeom>
          <a:ln>
            <a:noFill/>
          </a:ln>
          <a:effectLst>
            <a:softEdge rad="3175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xmlns="" id="{E847CE9C-4FC5-4776-B894-A17496134476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rcRect l="2369" r="2878"/>
          <a:stretch>
            <a:fillRect/>
          </a:stretch>
        </p:blipFill>
        <p:spPr>
          <a:xfrm>
            <a:off x="281060" y="1456720"/>
            <a:ext cx="2058692" cy="1446807"/>
          </a:xfrm>
          <a:prstGeom prst="rect">
            <a:avLst/>
          </a:prstGeom>
          <a:ln>
            <a:noFill/>
          </a:ln>
          <a:effectLst>
            <a:softEdge rad="31750"/>
          </a:effectLst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xmlns="" id="{9720BB12-AA38-447B-B3A8-CC667A6CC641}"/>
              </a:ext>
            </a:extLst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5096495" y="3963912"/>
            <a:ext cx="2022405" cy="1471667"/>
          </a:xfrm>
          <a:prstGeom prst="rect">
            <a:avLst/>
          </a:prstGeom>
          <a:ln>
            <a:noFill/>
          </a:ln>
          <a:effectLst>
            <a:softEdge rad="0"/>
          </a:effectLst>
        </p:spPr>
      </p:pic>
      <p:sp>
        <p:nvSpPr>
          <p:cNvPr id="28" name="Прямоугольник 12">
            <a:extLst>
              <a:ext uri="{FF2B5EF4-FFF2-40B4-BE49-F238E27FC236}">
                <a16:creationId xmlns:a16="http://schemas.microsoft.com/office/drawing/2014/main" xmlns="" id="{95432955-8A8D-4C55-861E-8772A16081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19794" y="5546159"/>
            <a:ext cx="1372666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000" b="1" dirty="0">
                <a:latin typeface="Arial" panose="020B0604020202020204" pitchFamily="34" charset="0"/>
              </a:rPr>
              <a:t>ПТК Квинт СИ</a:t>
            </a:r>
          </a:p>
        </p:txBody>
      </p:sp>
      <p:pic>
        <p:nvPicPr>
          <p:cNvPr id="29" name="Picture 3">
            <a:extLst>
              <a:ext uri="{FF2B5EF4-FFF2-40B4-BE49-F238E27FC236}">
                <a16:creationId xmlns:a16="http://schemas.microsoft.com/office/drawing/2014/main" xmlns="" id="{ECBEBF65-762E-45EA-8C60-379F7A1C06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78625" y="3968154"/>
            <a:ext cx="1792592" cy="1471667"/>
          </a:xfrm>
          <a:prstGeom prst="rect">
            <a:avLst/>
          </a:prstGeom>
          <a:ln>
            <a:noFill/>
          </a:ln>
          <a:effectLst>
            <a:softEdge rad="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Прямоугольник 17">
            <a:extLst>
              <a:ext uri="{FF2B5EF4-FFF2-40B4-BE49-F238E27FC236}">
                <a16:creationId xmlns:a16="http://schemas.microsoft.com/office/drawing/2014/main" xmlns="" id="{D1AD1268-76DD-4FE1-B559-732A744675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30521" y="5517232"/>
            <a:ext cx="1361959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000" b="1" dirty="0">
                <a:latin typeface="Arial" panose="020B0604020202020204" pitchFamily="34" charset="0"/>
              </a:rPr>
              <a:t>Мембранная установка очистки воды на ТЭЦ МЭИ</a:t>
            </a:r>
          </a:p>
        </p:txBody>
      </p:sp>
    </p:spTree>
    <p:extLst>
      <p:ext uri="{BB962C8B-B14F-4D97-AF65-F5344CB8AC3E}">
        <p14:creationId xmlns:p14="http://schemas.microsoft.com/office/powerpoint/2010/main" xmlns="" val="355596030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mpei_shablon_3000_A4">
  <a:themeElements>
    <a:clrScheme name="Другая 1">
      <a:dk1>
        <a:srgbClr val="181818"/>
      </a:dk1>
      <a:lt1>
        <a:sysClr val="window" lastClr="FFFFFF"/>
      </a:lt1>
      <a:dk2>
        <a:srgbClr val="181818"/>
      </a:dk2>
      <a:lt2>
        <a:srgbClr val="F8F8F8"/>
      </a:lt2>
      <a:accent1>
        <a:srgbClr val="A23E43"/>
      </a:accent1>
      <a:accent2>
        <a:srgbClr val="2B3F6A"/>
      </a:accent2>
      <a:accent3>
        <a:srgbClr val="AE585B"/>
      </a:accent3>
      <a:accent4>
        <a:srgbClr val="465A7F"/>
      </a:accent4>
      <a:accent5>
        <a:srgbClr val="BB777A"/>
      </a:accent5>
      <a:accent6>
        <a:srgbClr val="66779A"/>
      </a:accent6>
      <a:hlink>
        <a:srgbClr val="2B3F6A"/>
      </a:hlink>
      <a:folHlink>
        <a:srgbClr val="A23E43"/>
      </a:folHlink>
    </a:clrScheme>
    <a:fontScheme name="Фирменный стиль презентаций">
      <a:majorFont>
        <a:latin typeface="Avenir Next Cyr"/>
        <a:ea typeface=""/>
        <a:cs typeface=""/>
      </a:majorFont>
      <a:minorFont>
        <a:latin typeface="Avenir Next Cyr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ФС МЭИ шабон.potx" id="{7604E263-28E6-4AF8-8A6B-EC74DFD11816}" vid="{DF03A726-2A6A-441E-8D13-5334CCCA477A}"/>
    </a:ext>
  </a:extLst>
</a:theme>
</file>

<file path=ppt/theme/theme2.xml><?xml version="1.0" encoding="utf-8"?>
<a:theme xmlns:a="http://schemas.openxmlformats.org/drawingml/2006/main" name="1_alena_shablon">
  <a:themeElements>
    <a:clrScheme name="ФС МЭИ Сине-красный темный">
      <a:dk1>
        <a:srgbClr val="FFFFFF"/>
      </a:dk1>
      <a:lt1>
        <a:srgbClr val="000001"/>
      </a:lt1>
      <a:dk2>
        <a:srgbClr val="FFFFFF"/>
      </a:dk2>
      <a:lt2>
        <a:srgbClr val="000001"/>
      </a:lt2>
      <a:accent1>
        <a:srgbClr val="0202D2"/>
      </a:accent1>
      <a:accent2>
        <a:srgbClr val="2828D8"/>
      </a:accent2>
      <a:accent3>
        <a:srgbClr val="4E4EE0"/>
      </a:accent3>
      <a:accent4>
        <a:srgbClr val="FF0000"/>
      </a:accent4>
      <a:accent5>
        <a:srgbClr val="E42626"/>
      </a:accent5>
      <a:accent6>
        <a:srgbClr val="EF4D4E"/>
      </a:accent6>
      <a:hlink>
        <a:srgbClr val="C0C0F4"/>
      </a:hlink>
      <a:folHlink>
        <a:srgbClr val="F7BFC0"/>
      </a:folHlink>
    </a:clrScheme>
    <a:fontScheme name="Фирменный стиль презентаций">
      <a:majorFont>
        <a:latin typeface="Avenir Next Cyr"/>
        <a:ea typeface=""/>
        <a:cs typeface=""/>
      </a:majorFont>
      <a:minorFont>
        <a:latin typeface="Avenir Next Cyr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ФС МЭИ шабон.potx" id="{7604E263-28E6-4AF8-8A6B-EC74DFD11816}" vid="{53D96DB0-B1E9-4008-B45A-DAF853BEB47F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C96D86A82F5AFB4E974E810EA0B07432" ma:contentTypeVersion="1" ma:contentTypeDescription="Создание документа." ma:contentTypeScope="" ma:versionID="bd31308227ac6bc6ac442af8f049f592">
  <xsd:schema xmlns:xsd="http://www.w3.org/2001/XMLSchema" xmlns:xs="http://www.w3.org/2001/XMLSchema" xmlns:p="http://schemas.microsoft.com/office/2006/metadata/properties" xmlns:ns1="http://schemas.microsoft.com/sharepoint/v3" targetNamespace="http://schemas.microsoft.com/office/2006/metadata/properties" ma:root="true" ma:fieldsID="2a10c82831e5d625bbb0173136b03680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Дата начала расписания" ma:description="" ma:hidden="true" ma:internalName="PublishingStartDate">
      <xsd:simpleType>
        <xsd:restriction base="dms:Unknown"/>
      </xsd:simpleType>
    </xsd:element>
    <xsd:element name="PublishingExpirationDate" ma:index="9" nillable="true" ma:displayName="Дата окончания расписания" ma:description="" ma:hidden="true" ma:internalName="PublishingExpirationDat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243E3F5-8135-4BD1-AEAD-25CFF230913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C9484A4-81D5-48B0-B331-5F90DD763558}">
  <ds:schemaRefs>
    <ds:schemaRef ds:uri="http://purl.org/dc/terms/"/>
    <ds:schemaRef ds:uri="http://schemas.microsoft.com/office/2006/documentManagement/types"/>
    <ds:schemaRef ds:uri="http://schemas.microsoft.com/sharepoint/v3"/>
    <ds:schemaRef ds:uri="http://purl.org/dc/dcmitype/"/>
    <ds:schemaRef ds:uri="http://www.w3.org/XML/1998/namespace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E7C76D90-BC42-4ACF-B38B-914DCB1163F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Шаблон</Template>
  <TotalTime>206</TotalTime>
  <Words>749</Words>
  <Application>Microsoft Office PowerPoint</Application>
  <PresentationFormat>Экран (4:3)</PresentationFormat>
  <Paragraphs>162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14</vt:i4>
      </vt:variant>
    </vt:vector>
  </HeadingPairs>
  <TitlesOfParts>
    <vt:vector size="23" baseType="lpstr">
      <vt:lpstr>Arial</vt:lpstr>
      <vt:lpstr>Arial Black</vt:lpstr>
      <vt:lpstr>Avenir Next Cyr</vt:lpstr>
      <vt:lpstr>Verdana</vt:lpstr>
      <vt:lpstr>Times New Roman</vt:lpstr>
      <vt:lpstr>Calibri</vt:lpstr>
      <vt:lpstr>MV Boli</vt:lpstr>
      <vt:lpstr>mpei_shablon_3000_A4</vt:lpstr>
      <vt:lpstr>1_alena_shablon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В настоящее время в ИТАЭ обучаются более 3000 студентов, магистрантов и аспирантов.  В Институте работают более 196 высококвалифицированных преподавателей, из них: - 60 докторов наук; - 115 кандидатов наук; - 1 академик РАН; - 2 члена корреспондента РАН. </vt:lpstr>
      <vt:lpstr>Слайд 11</vt:lpstr>
      <vt:lpstr>Слайд 12</vt:lpstr>
      <vt:lpstr>Слайд 13</vt:lpstr>
      <vt:lpstr>Слайд 14</vt:lpstr>
    </vt:vector>
  </TitlesOfParts>
  <Company>MPEI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Александр Артемов</dc:creator>
  <cp:lastModifiedBy>Елена</cp:lastModifiedBy>
  <cp:revision>33</cp:revision>
  <dcterms:created xsi:type="dcterms:W3CDTF">2018-12-03T17:23:07Z</dcterms:created>
  <dcterms:modified xsi:type="dcterms:W3CDTF">2018-12-04T06:06:54Z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0x010100C96D86A82F5AFB4E974E810EA0B07432</vt:lpwstr>
  </property>
</Properties>
</file>